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5.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7.xml" ContentType="application/vnd.openxmlformats-officedocument.theme+xml"/>
  <Override PartName="/ppt/slideLayouts/slideLayout235.xml" ContentType="application/vnd.openxmlformats-officedocument.presentationml.slideLayout+xml"/>
  <Override PartName="/ppt/theme/theme8.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36.xml" ContentType="application/vnd.openxmlformats-officedocument.presentationml.slideLayout+xml"/>
  <Override PartName="/ppt/theme/theme9.xml" ContentType="application/vnd.openxmlformats-officedocument.theme+xml"/>
  <Override PartName="/ppt/tags/tag3.xml" ContentType="application/vnd.openxmlformats-officedocument.presentationml.tags+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0.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1.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2.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3.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7FFFFEFC_59AE75C1.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8" r:id="rId4"/>
    <p:sldMasterId id="2147483933" r:id="rId5"/>
    <p:sldMasterId id="2147483957" r:id="rId6"/>
    <p:sldMasterId id="2147484003" r:id="rId7"/>
    <p:sldMasterId id="2147484028" r:id="rId8"/>
    <p:sldMasterId id="2147484077" r:id="rId9"/>
    <p:sldMasterId id="2147484100" r:id="rId10"/>
    <p:sldMasterId id="2147484189" r:id="rId11"/>
    <p:sldMasterId id="2147484191" r:id="rId12"/>
    <p:sldMasterId id="2147484194" r:id="rId13"/>
    <p:sldMasterId id="2147484280" r:id="rId14"/>
    <p:sldMasterId id="2147484318" r:id="rId15"/>
    <p:sldMasterId id="2147484361" r:id="rId16"/>
    <p:sldMasterId id="2147484385" r:id="rId17"/>
  </p:sldMasterIdLst>
  <p:notesMasterIdLst>
    <p:notesMasterId r:id="rId37"/>
  </p:notesMasterIdLst>
  <p:sldIdLst>
    <p:sldId id="264" r:id="rId18"/>
    <p:sldId id="2147483408" r:id="rId19"/>
    <p:sldId id="2147483419" r:id="rId20"/>
    <p:sldId id="2147483379" r:id="rId21"/>
    <p:sldId id="2147483411" r:id="rId22"/>
    <p:sldId id="2147483420" r:id="rId23"/>
    <p:sldId id="2147483378" r:id="rId24"/>
    <p:sldId id="2147483421" r:id="rId25"/>
    <p:sldId id="2147483396" r:id="rId26"/>
    <p:sldId id="2147483387" r:id="rId27"/>
    <p:sldId id="2147483399" r:id="rId28"/>
    <p:sldId id="2147483422" r:id="rId29"/>
    <p:sldId id="2147483397" r:id="rId30"/>
    <p:sldId id="2147483403" r:id="rId31"/>
    <p:sldId id="2147483413" r:id="rId32"/>
    <p:sldId id="2147483388" r:id="rId33"/>
    <p:sldId id="2147483376" r:id="rId34"/>
    <p:sldId id="290" r:id="rId35"/>
    <p:sldId id="214748340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2F5E43-0F5F-4A0F-B129-CB0FF390E99D}">
          <p14:sldIdLst>
            <p14:sldId id="264"/>
            <p14:sldId id="2147483408"/>
            <p14:sldId id="2147483419"/>
            <p14:sldId id="2147483379"/>
            <p14:sldId id="2147483411"/>
            <p14:sldId id="2147483420"/>
            <p14:sldId id="2147483378"/>
            <p14:sldId id="2147483421"/>
            <p14:sldId id="2147483396"/>
            <p14:sldId id="2147483387"/>
            <p14:sldId id="2147483399"/>
            <p14:sldId id="2147483422"/>
            <p14:sldId id="2147483397"/>
            <p14:sldId id="2147483403"/>
            <p14:sldId id="2147483413"/>
            <p14:sldId id="2147483388"/>
          </p14:sldIdLst>
        </p14:section>
        <p14:section name="Graveyard" id="{216C0BFE-8BF5-4BB6-9E69-A9156749EEDB}">
          <p14:sldIdLst>
            <p14:sldId id="2147483376"/>
            <p14:sldId id="290"/>
            <p14:sldId id="214748340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860F40-4BD0-CCE0-BCF8-497E8C812BFA}" name="Crooks, Kyle" initials="KC" userId="S::Kyle.Crooks@CVSHealth.com::0d26fe75-45a9-452d-b736-a84e883be419" providerId="AD"/>
  <p188:author id="{2BBB42E5-173B-4A7D-FEBE-7F9C94E6D8C9}" name="Rudolph, Amanda" initials="AR" userId="S::Amanda.Rudolph@CVSHealth.com::8d6a1cf0-ec22-4c89-9724-85fb898047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B315E"/>
    <a:srgbClr val="F6F6F6"/>
    <a:srgbClr val="9E0000"/>
    <a:srgbClr val="487A10"/>
    <a:srgbClr val="7D3F98"/>
    <a:srgbClr val="267AC0"/>
    <a:srgbClr val="00A78E"/>
    <a:srgbClr val="868686"/>
    <a:srgbClr val="00787E"/>
    <a:srgbClr val="0A4B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69111-7DA9-4D15-B7AA-7BBD3E62D689}" v="380" dt="2026-02-17T06:20:53.717"/>
    <p1510:client id="{34AC64CE-3A5E-EF9E-922D-C345A355B080}" v="16" dt="2026-02-16T22:18:59.417"/>
    <p1510:client id="{403B3D32-BE99-C882-E23E-DDEB2D6BABAF}" v="144" dt="2026-02-17T17:22:33.791"/>
    <p1510:client id="{5873EB18-4C4E-7E47-88A1-D6B8640FAD3C}" v="1" dt="2026-02-17T19:14:32.822"/>
    <p1510:client id="{8C7B65E3-7249-4A50-BB74-B64697BCBABA}" v="5858" dt="2026-02-17T19:03:35.832"/>
    <p1510:client id="{A952B479-EC58-49C7-89C8-A07291DE89A1}" v="529" dt="2026-02-17T19:14:29.8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viewProps" Target="viewProps.xml"/><Relationship Id="rId21" Type="http://schemas.openxmlformats.org/officeDocument/2006/relationships/slide" Target="slides/slide4.xml"/><Relationship Id="rId34" Type="http://schemas.openxmlformats.org/officeDocument/2006/relationships/slide" Target="slides/slide17.xml"/><Relationship Id="rId42"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presProps" Target="presProps.xml"/></Relationships>
</file>

<file path=ppt/comments/modernComment_7FFFFEFC_59AE75C1.xml><?xml version="1.0" encoding="utf-8"?>
<p188:cmLst xmlns:a="http://schemas.openxmlformats.org/drawingml/2006/main" xmlns:r="http://schemas.openxmlformats.org/officeDocument/2006/relationships" xmlns:p188="http://schemas.microsoft.com/office/powerpoint/2018/8/main">
  <p188:cm id="{AAB0CD62-143B-4C2D-89FB-9956749493C1}" authorId="{C7860F40-4BD0-CCE0-BCF8-497E8C812BFA}" status="resolved" created="2026-02-17T06:16:23.664" complete="100000">
    <ac:deMkLst xmlns:ac="http://schemas.microsoft.com/office/drawing/2013/main/command">
      <pc:docMk xmlns:pc="http://schemas.microsoft.com/office/powerpoint/2013/main/command"/>
      <pc:sldMk xmlns:pc="http://schemas.microsoft.com/office/powerpoint/2013/main/command" cId="1504605633" sldId="2147483388"/>
      <ac:spMk id="5" creationId="{C2621823-D08B-C00E-4479-6841F80A644F}"/>
    </ac:deMkLst>
    <p188:txBody>
      <a:bodyPr/>
      <a:lstStyle/>
      <a:p>
        <a:r>
          <a:rPr lang="en-US"/>
          <a:t>Does the check here mean this is completed? I would make that clearer...like put something around this saying complete cause the small check doesn’t convey it well</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195CC-8AC7-4CD7-907B-774447D02EB7}" type="datetimeFigureOut">
              <a:rPr lang="en-US" smtClean="0"/>
              <a:t>2/17/26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6D093-93FB-41D2-BA41-098CE338E134}" type="slidenum">
              <a:rPr lang="en-US" smtClean="0"/>
              <a:t>‹#›</a:t>
            </a:fld>
            <a:endParaRPr lang="en-US"/>
          </a:p>
        </p:txBody>
      </p:sp>
    </p:spTree>
    <p:extLst>
      <p:ext uri="{BB962C8B-B14F-4D97-AF65-F5344CB8AC3E}">
        <p14:creationId xmlns:p14="http://schemas.microsoft.com/office/powerpoint/2010/main" val="3936843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76D093-93FB-41D2-BA41-098CE338E134}" type="slidenum">
              <a:rPr lang="en-US" smtClean="0"/>
              <a:t>2</a:t>
            </a:fld>
            <a:endParaRPr lang="en-US"/>
          </a:p>
        </p:txBody>
      </p:sp>
    </p:spTree>
    <p:extLst>
      <p:ext uri="{BB962C8B-B14F-4D97-AF65-F5344CB8AC3E}">
        <p14:creationId xmlns:p14="http://schemas.microsoft.com/office/powerpoint/2010/main" val="1547974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A3FA8-CE93-F01C-453C-7169DAD8CF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BB78B-6CCC-1340-A81D-EC7B37D0FB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95D6B6-7B85-5197-A9FB-5CAC19E089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10206F-41F9-CDA6-EBB0-78C043AE093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6D093-93FB-41D2-BA41-098CE338E1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43917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5995-C342-89EA-982C-1C96C1413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01907-1B1C-4061-2D51-E95031768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64871D-E549-415B-FAA9-14268EA3A3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1B1356-D98B-8613-656B-30CA6A0D06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6D093-93FB-41D2-BA41-098CE338E1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Arial" panose="020B0604020202020204" pitchFamily="34" charset="0"/>
            </a:endParaRPr>
          </a:p>
        </p:txBody>
      </p:sp>
    </p:spTree>
    <p:extLst>
      <p:ext uri="{BB962C8B-B14F-4D97-AF65-F5344CB8AC3E}">
        <p14:creationId xmlns:p14="http://schemas.microsoft.com/office/powerpoint/2010/main" val="827383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6D093-93FB-41D2-BA41-098CE338E1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7138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B044E-B75D-B2BA-5CA5-AFD762ED4C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BE7FA8-AEE7-B040-6A6E-5468CD26B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4972E9-9ADA-28FE-4790-5EA745418C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0B9B9B-3742-5ADF-676B-BA5E3B1A21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6D093-93FB-41D2-BA41-098CE338E1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93456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E49D1-EC05-7F5E-93B7-7FFCF1B2D0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771AE7-4360-2C36-BC99-06B99C82FB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3E837D-1B13-529A-ADA0-273167DD34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A47D9D-16B6-613F-4D8A-A6F20389D14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6D093-93FB-41D2-BA41-098CE338E1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94954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A888-B99C-9F78-D23F-F12356213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EEF86-3917-0D95-2F4E-37822981B1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2238FF-E800-DB12-E00E-4FC68F6940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02AEB62-3D7D-09AD-6EBA-5AD2E00FDF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6D093-93FB-41D2-BA41-098CE338E1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72909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168DD-03D2-D9B8-DED8-FA3BFFA6C7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A7C73-025A-ACCB-3D7F-59B248688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D54D4E-3096-84CA-9557-D97EBEA80A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8D644B-FDC1-CE80-4F5E-BAACFDC94BA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17</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2999706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6D093-93FB-41D2-BA41-098CE338E1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22438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5B35E-52D3-1D66-73BE-638759F892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C314A0-25FD-E89F-E2AC-D04856E18F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654F0F-35AA-D5B1-6326-77CFCF2855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E9B113-F4D7-4E86-9166-F9E9502153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76D093-93FB-41D2-BA41-098CE338E13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584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9C682-084D-8BEB-E57F-3DAB27A9F9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A76C9-B84F-9917-02C3-3E15CB0915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2C4B83-C647-13F8-2122-BB3E36465D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253707-6A64-38ED-A84E-7B361EEE320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3</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4281431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1C9B6-42E5-0A7F-820D-4A1660B96B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97420-D76E-C9B0-C7D4-48C526FD7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4D9181-7F1B-59AD-BB83-61136EA00C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8529F4-C5CE-9120-C554-A562CCF4F46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4</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3467208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D9000-086E-F55D-6027-410F7A5457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D4B85-CA75-A945-7585-295BEBA732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43CF6-D550-E287-AF38-EAC3EEE944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DDB030-3B66-B9FF-36F5-9454D39DD2F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5</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368670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7522E-B9E3-ADAC-E34D-E9AAE7564C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6D62B-5FE3-499B-BEE2-8E898780F5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538765-5BA3-FAB3-40AC-CD02A5CF27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BB9D0C4-9308-D757-35F0-846ADEA67534}"/>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6</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459822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6BD9B-066B-D5FB-7C7C-5E06F1241D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DD62D5-4DE5-30AF-8577-927167E19B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3640A-006E-611D-55B8-0A84F37C90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949C51-976F-7B41-BD28-DD9D9DFA9AE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7</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2840069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3E5F6-2219-30A1-54D6-E7CB7C4C68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45372-1DF4-2D22-2291-507853C2CD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F35B55-5055-34EE-F332-4B73CD6D17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5D56D8-E14A-8CD7-9ECF-80B93E1BA0A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8</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4031611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FF24B-D47D-AC61-0502-0B3B618C10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FE43F-A7DB-FD57-CE2D-8BB302F14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8BA53-CD99-A6A8-4B63-A62BB3EAEE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F6AA47-ECCF-1058-9469-D177B6D72CA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9</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509539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8E1B1-88CD-938C-8E83-160E65010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71BFE2-4426-282E-8783-4EEEAFC975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040C98-C862-76FA-6FDA-3B90E8EE1C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1EFC87-2404-516E-02BD-39BB65E8B90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10</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402662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2.wdp"/></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png"/><Relationship Id="rId11" Type="http://schemas.openxmlformats.org/officeDocument/2006/relationships/image" Target="../media/image19.sv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png"/><Relationship Id="rId11" Type="http://schemas.openxmlformats.org/officeDocument/2006/relationships/image" Target="../media/image32.sv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31.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4.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Master" Target="../slideMasters/slideMaster5.xml"/><Relationship Id="rId5" Type="http://schemas.openxmlformats.org/officeDocument/2006/relationships/image" Target="../media/image36.svg"/><Relationship Id="rId4"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Master" Target="../slideMasters/slideMaster5.xml"/><Relationship Id="rId4" Type="http://schemas.openxmlformats.org/officeDocument/2006/relationships/image" Target="../media/image36.sv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Master" Target="../slideMasters/slideMaster5.xml"/><Relationship Id="rId4" Type="http://schemas.openxmlformats.org/officeDocument/2006/relationships/image" Target="../media/image36.sv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Master" Target="../slideMasters/slideMaster5.xml"/><Relationship Id="rId5" Type="http://schemas.openxmlformats.org/officeDocument/2006/relationships/image" Target="../media/image36.svg"/><Relationship Id="rId4" Type="http://schemas.openxmlformats.org/officeDocument/2006/relationships/image" Target="../media/image5.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Master" Target="../slideMasters/slideMaster5.xml"/><Relationship Id="rId5" Type="http://schemas.openxmlformats.org/officeDocument/2006/relationships/image" Target="../media/image36.svg"/><Relationship Id="rId4" Type="http://schemas.openxmlformats.org/officeDocument/2006/relationships/image" Target="../media/image5.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Master" Target="../slideMasters/slideMaster5.xml"/><Relationship Id="rId5" Type="http://schemas.openxmlformats.org/officeDocument/2006/relationships/image" Target="../media/image36.svg"/><Relationship Id="rId4" Type="http://schemas.openxmlformats.org/officeDocument/2006/relationships/image" Target="../media/image5.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Master" Target="../slideMasters/slideMaster5.xml"/><Relationship Id="rId5" Type="http://schemas.openxmlformats.org/officeDocument/2006/relationships/image" Target="../media/image36.svg"/><Relationship Id="rId4" Type="http://schemas.openxmlformats.org/officeDocument/2006/relationships/image" Target="../media/image5.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Master" Target="../slideMasters/slideMaster5.xml"/><Relationship Id="rId5" Type="http://schemas.openxmlformats.org/officeDocument/2006/relationships/image" Target="../media/image36.svg"/><Relationship Id="rId4"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4.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34.emf"/></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35.png"/><Relationship Id="rId5" Type="http://schemas.openxmlformats.org/officeDocument/2006/relationships/image" Target="../media/image36.svg"/><Relationship Id="rId4" Type="http://schemas.openxmlformats.org/officeDocument/2006/relationships/image" Target="../media/image5.png"/></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35.png"/></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Master" Target="../slideMasters/slideMaster5.xml"/><Relationship Id="rId4" Type="http://schemas.openxmlformats.org/officeDocument/2006/relationships/image" Target="../media/image36.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Master" Target="../slideMasters/slideMaster5.xml"/><Relationship Id="rId4" Type="http://schemas.openxmlformats.org/officeDocument/2006/relationships/image" Target="../media/image36.sv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Master" Target="../slideMasters/slideMaster5.xml"/><Relationship Id="rId4" Type="http://schemas.openxmlformats.org/officeDocument/2006/relationships/image" Target="../media/image36.svg"/></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Master" Target="../slideMasters/slideMaster5.xml"/><Relationship Id="rId4" Type="http://schemas.openxmlformats.org/officeDocument/2006/relationships/image" Target="../media/image36.svg"/></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172.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2.wdp"/></Relationships>
</file>

<file path=ppt/slideLayouts/_rels/slideLayout173.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png"/><Relationship Id="rId11" Type="http://schemas.openxmlformats.org/officeDocument/2006/relationships/image" Target="../media/image19.sv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174.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png"/><Relationship Id="rId11" Type="http://schemas.openxmlformats.org/officeDocument/2006/relationships/image" Target="../media/image21.sv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2.sv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1.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2.wdp"/></Relationships>
</file>

<file path=ppt/slideLayouts/_rels/slideLayout28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image" Target="../media/image1.png"/><Relationship Id="rId11" Type="http://schemas.openxmlformats.org/officeDocument/2006/relationships/image" Target="../media/image19.sv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282.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11.xml"/><Relationship Id="rId6" Type="http://schemas.openxmlformats.org/officeDocument/2006/relationships/image" Target="../media/image1.png"/><Relationship Id="rId11" Type="http://schemas.openxmlformats.org/officeDocument/2006/relationships/image" Target="../media/image21.sv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1.xml"/><Relationship Id="rId4" Type="http://schemas.openxmlformats.org/officeDocument/2006/relationships/image" Target="../media/image2.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1.xml"/><Relationship Id="rId4" Type="http://schemas.openxmlformats.org/officeDocument/2006/relationships/image" Target="../media/image2.sv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1.xml"/><Relationship Id="rId4" Type="http://schemas.openxmlformats.org/officeDocument/2006/relationships/image" Target="../media/image24.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 Id="rId5" Type="http://schemas.openxmlformats.org/officeDocument/2006/relationships/image" Target="../media/image49.png"/><Relationship Id="rId4" Type="http://schemas.openxmlformats.org/officeDocument/2006/relationships/image" Target="../media/image48.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49.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49.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49.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50.pn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50.png"/></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50.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50.png"/></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50.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50.png"/></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50.png"/></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 Id="rId4" Type="http://schemas.openxmlformats.org/officeDocument/2006/relationships/image" Target="../media/image50.png"/></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3.xml"/><Relationship Id="rId4" Type="http://schemas.openxmlformats.org/officeDocument/2006/relationships/image" Target="../media/image51.png"/></Relationships>
</file>

<file path=ppt/slideLayouts/_rels/slideLayout345.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5.wdp"/><Relationship Id="rId7" Type="http://schemas.openxmlformats.org/officeDocument/2006/relationships/image" Target="../media/image14.svg"/><Relationship Id="rId2" Type="http://schemas.openxmlformats.org/officeDocument/2006/relationships/image" Target="../media/image52.png"/><Relationship Id="rId1" Type="http://schemas.openxmlformats.org/officeDocument/2006/relationships/slideMaster" Target="../slideMasters/slideMaster13.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6.wdp"/></Relationships>
</file>

<file path=ppt/slideLayouts/_rels/slideLayout346.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5.wdp"/><Relationship Id="rId7" Type="http://schemas.openxmlformats.org/officeDocument/2006/relationships/image" Target="../media/image2.svg"/><Relationship Id="rId2" Type="http://schemas.openxmlformats.org/officeDocument/2006/relationships/image" Target="../media/image52.png"/><Relationship Id="rId1" Type="http://schemas.openxmlformats.org/officeDocument/2006/relationships/slideMaster" Target="../slideMasters/slideMaster13.xml"/><Relationship Id="rId6" Type="http://schemas.openxmlformats.org/officeDocument/2006/relationships/image" Target="../media/image1.png"/><Relationship Id="rId11" Type="http://schemas.openxmlformats.org/officeDocument/2006/relationships/image" Target="../media/image19.svg"/><Relationship Id="rId5" Type="http://schemas.microsoft.com/office/2007/relationships/hdphoto" Target="../media/hdphoto6.wdp"/><Relationship Id="rId10" Type="http://schemas.openxmlformats.org/officeDocument/2006/relationships/image" Target="../media/image18.png"/><Relationship Id="rId4" Type="http://schemas.openxmlformats.org/officeDocument/2006/relationships/image" Target="../media/image53.png"/><Relationship Id="rId9" Type="http://schemas.openxmlformats.org/officeDocument/2006/relationships/image" Target="../media/image17.svg"/></Relationships>
</file>

<file path=ppt/slideLayouts/_rels/slideLayout347.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5.wdp"/><Relationship Id="rId7" Type="http://schemas.openxmlformats.org/officeDocument/2006/relationships/image" Target="../media/image2.svg"/><Relationship Id="rId2" Type="http://schemas.openxmlformats.org/officeDocument/2006/relationships/image" Target="../media/image52.png"/><Relationship Id="rId1" Type="http://schemas.openxmlformats.org/officeDocument/2006/relationships/slideMaster" Target="../slideMasters/slideMaster13.xml"/><Relationship Id="rId6" Type="http://schemas.openxmlformats.org/officeDocument/2006/relationships/image" Target="../media/image1.png"/><Relationship Id="rId11" Type="http://schemas.openxmlformats.org/officeDocument/2006/relationships/image" Target="../media/image21.svg"/><Relationship Id="rId5" Type="http://schemas.microsoft.com/office/2007/relationships/hdphoto" Target="../media/hdphoto6.wdp"/><Relationship Id="rId10" Type="http://schemas.openxmlformats.org/officeDocument/2006/relationships/image" Target="../media/image20.png"/><Relationship Id="rId4" Type="http://schemas.openxmlformats.org/officeDocument/2006/relationships/image" Target="../media/image53.png"/><Relationship Id="rId9" Type="http://schemas.openxmlformats.org/officeDocument/2006/relationships/image" Target="../media/image17.sv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3.xml"/><Relationship Id="rId4" Type="http://schemas.openxmlformats.org/officeDocument/2006/relationships/image" Target="../media/image2.sv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3.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3.xml"/><Relationship Id="rId4" Type="http://schemas.openxmlformats.org/officeDocument/2006/relationships/image" Target="../media/image24.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4.xml"/><Relationship Id="rId4" Type="http://schemas.openxmlformats.org/officeDocument/2006/relationships/image" Target="../media/image51.png"/></Relationships>
</file>

<file path=ppt/slideLayouts/_rels/slideLayout368.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5.wdp"/><Relationship Id="rId7" Type="http://schemas.openxmlformats.org/officeDocument/2006/relationships/image" Target="../media/image14.svg"/><Relationship Id="rId2" Type="http://schemas.openxmlformats.org/officeDocument/2006/relationships/image" Target="../media/image52.png"/><Relationship Id="rId1" Type="http://schemas.openxmlformats.org/officeDocument/2006/relationships/slideMaster" Target="../slideMasters/slideMaster14.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6.wdp"/></Relationships>
</file>

<file path=ppt/slideLayouts/_rels/slideLayout369.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5.wdp"/><Relationship Id="rId7" Type="http://schemas.openxmlformats.org/officeDocument/2006/relationships/image" Target="../media/image2.svg"/><Relationship Id="rId2" Type="http://schemas.openxmlformats.org/officeDocument/2006/relationships/image" Target="../media/image52.png"/><Relationship Id="rId1" Type="http://schemas.openxmlformats.org/officeDocument/2006/relationships/slideMaster" Target="../slideMasters/slideMaster14.xml"/><Relationship Id="rId6" Type="http://schemas.openxmlformats.org/officeDocument/2006/relationships/image" Target="../media/image1.png"/><Relationship Id="rId11" Type="http://schemas.openxmlformats.org/officeDocument/2006/relationships/image" Target="../media/image19.svg"/><Relationship Id="rId5" Type="http://schemas.microsoft.com/office/2007/relationships/hdphoto" Target="../media/hdphoto6.wdp"/><Relationship Id="rId10" Type="http://schemas.openxmlformats.org/officeDocument/2006/relationships/image" Target="../media/image18.png"/><Relationship Id="rId4" Type="http://schemas.openxmlformats.org/officeDocument/2006/relationships/image" Target="../media/image53.png"/><Relationship Id="rId9" Type="http://schemas.openxmlformats.org/officeDocument/2006/relationships/image" Target="../media/image17.sv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5.wdp"/><Relationship Id="rId7" Type="http://schemas.openxmlformats.org/officeDocument/2006/relationships/image" Target="../media/image2.svg"/><Relationship Id="rId2" Type="http://schemas.openxmlformats.org/officeDocument/2006/relationships/image" Target="../media/image52.png"/><Relationship Id="rId1" Type="http://schemas.openxmlformats.org/officeDocument/2006/relationships/slideMaster" Target="../slideMasters/slideMaster14.xml"/><Relationship Id="rId6" Type="http://schemas.openxmlformats.org/officeDocument/2006/relationships/image" Target="../media/image1.png"/><Relationship Id="rId11" Type="http://schemas.openxmlformats.org/officeDocument/2006/relationships/image" Target="../media/image32.svg"/><Relationship Id="rId5" Type="http://schemas.microsoft.com/office/2007/relationships/hdphoto" Target="../media/hdphoto6.wdp"/><Relationship Id="rId10" Type="http://schemas.openxmlformats.org/officeDocument/2006/relationships/image" Target="../media/image20.png"/><Relationship Id="rId4" Type="http://schemas.openxmlformats.org/officeDocument/2006/relationships/image" Target="../media/image53.png"/><Relationship Id="rId9" Type="http://schemas.openxmlformats.org/officeDocument/2006/relationships/image" Target="../media/image31.sv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4.xml"/><Relationship Id="rId4" Type="http://schemas.openxmlformats.org/officeDocument/2006/relationships/image" Target="../media/image2.sv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4.xml"/><Relationship Id="rId4" Type="http://schemas.openxmlformats.org/officeDocument/2006/relationships/image" Target="../media/image2.sv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Master" Target="../slideMasters/slideMaster1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4.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Master" Target="../slideMasters/slideMaster14.xml"/><Relationship Id="rId5" Type="http://schemas.openxmlformats.org/officeDocument/2006/relationships/image" Target="../media/image56.svg"/><Relationship Id="rId4" Type="http://schemas.openxmlformats.org/officeDocument/2006/relationships/image" Target="../media/image55.pn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2.wdp"/></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png"/><Relationship Id="rId11" Type="http://schemas.openxmlformats.org/officeDocument/2006/relationships/image" Target="../media/image19.sv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png"/><Relationship Id="rId11" Type="http://schemas.openxmlformats.org/officeDocument/2006/relationships/image" Target="../media/image21.sv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png"/><Relationship Id="rId11" Type="http://schemas.openxmlformats.org/officeDocument/2006/relationships/image" Target="../media/image21.sv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7.png"/><Relationship Id="rId7" Type="http://schemas.openxmlformats.org/officeDocument/2006/relationships/image" Target="../media/image20.pn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29.svg"/><Relationship Id="rId5" Type="http://schemas.openxmlformats.org/officeDocument/2006/relationships/image" Target="../media/image28.png"/><Relationship Id="rId4" Type="http://schemas.microsoft.com/office/2007/relationships/hdphoto" Target="../media/hdphoto3.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11.png"/><Relationship Id="rId4" Type="http://schemas.microsoft.com/office/2007/relationships/hdphoto" Target="../media/hdphoto3.wdp"/></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3.png"/><Relationship Id="rId11" Type="http://schemas.openxmlformats.org/officeDocument/2006/relationships/image" Target="../media/image17.svg"/><Relationship Id="rId5" Type="http://schemas.openxmlformats.org/officeDocument/2006/relationships/image" Target="../media/image2.svg"/><Relationship Id="rId10" Type="http://schemas.openxmlformats.org/officeDocument/2006/relationships/image" Target="../media/image16.png"/><Relationship Id="rId4" Type="http://schemas.openxmlformats.org/officeDocument/2006/relationships/image" Target="../media/image1.png"/><Relationship Id="rId9" Type="http://schemas.microsoft.com/office/2007/relationships/hdphoto" Target="../media/hdphoto2.wdp"/></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png"/><Relationship Id="rId11" Type="http://schemas.openxmlformats.org/officeDocument/2006/relationships/image" Target="../media/image19.sv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2.sv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png"/><Relationship Id="rId11" Type="http://schemas.openxmlformats.org/officeDocument/2006/relationships/image" Target="../media/image21.svg"/><Relationship Id="rId5" Type="http://schemas.microsoft.com/office/2007/relationships/hdphoto" Target="../media/hdphoto2.wdp"/><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7.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2.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image" Target="../media/image24.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0" y="4379002"/>
            <a:ext cx="3582950"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21" name="Picture 20" descr="Red outline heart."/>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5169" y="1016179"/>
            <a:ext cx="5222470" cy="4340047"/>
          </a:xfrm>
          <a:prstGeom prst="rect">
            <a:avLst/>
          </a:prstGeom>
        </p:spPr>
      </p:pic>
      <p:pic>
        <p:nvPicPr>
          <p:cNvPr id="3" name="Picture 2">
            <a:extLst>
              <a:ext uri="{FF2B5EF4-FFF2-40B4-BE49-F238E27FC236}">
                <a16:creationId xmlns:a16="http://schemas.microsoft.com/office/drawing/2014/main" id="{BEA8F23F-117B-042D-9DF1-2DACBDA2F256}"/>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2230787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b="1">
                <a:solidFill>
                  <a:schemeClr val="accent2"/>
                </a:solidFill>
                <a:latin typeface="+mj-lt"/>
              </a:defRPr>
            </a:lvl1pPr>
          </a:lstStyle>
          <a:p>
            <a:r>
              <a:rPr lang="en-US"/>
              <a:t>Click to edit title for divider</a:t>
            </a:r>
          </a:p>
        </p:txBody>
      </p:sp>
    </p:spTree>
    <p:extLst>
      <p:ext uri="{BB962C8B-B14F-4D97-AF65-F5344CB8AC3E}">
        <p14:creationId xmlns:p14="http://schemas.microsoft.com/office/powerpoint/2010/main" val="19389946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6_Title Slide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CC5674-4245-289D-9546-1C01BD1FA7E0}"/>
              </a:ext>
            </a:extLst>
          </p:cNvPr>
          <p:cNvPicPr>
            <a:picLocks noChangeAspect="1"/>
          </p:cNvPicPr>
          <p:nvPr userDrawn="1"/>
        </p:nvPicPr>
        <p:blipFill rotWithShape="1">
          <a:blip r:embed="rId2"/>
          <a:srcRect t="22987" b="2966"/>
          <a:stretch>
            <a:fillRect/>
          </a:stretch>
        </p:blipFill>
        <p:spPr>
          <a:xfrm>
            <a:off x="0" y="0"/>
            <a:ext cx="12191998" cy="6858000"/>
          </a:xfrm>
          <a:prstGeom prst="rect">
            <a:avLst/>
          </a:prstGeom>
        </p:spPr>
      </p:pic>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100000">
                <a:srgbClr val="CCE6FF">
                  <a:alpha val="37000"/>
                </a:srgbClr>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8799990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5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Picture 5" descr="A black background with a black rectangle&#10;&#10;AI-generated content may be incorrect.">
            <a:extLst>
              <a:ext uri="{FF2B5EF4-FFF2-40B4-BE49-F238E27FC236}">
                <a16:creationId xmlns:a16="http://schemas.microsoft.com/office/drawing/2014/main" id="{4CBDEBF5-7371-29D9-6A09-C7725805F422}"/>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231" y="5243840"/>
            <a:ext cx="2277449"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61629" y="1778564"/>
            <a:ext cx="6112460"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9006" y="3416027"/>
            <a:ext cx="7472822" cy="6199167"/>
          </a:xfrm>
          <a:prstGeom prst="rect">
            <a:avLst/>
          </a:prstGeom>
        </p:spPr>
      </p:pic>
    </p:spTree>
    <p:extLst>
      <p:ext uri="{BB962C8B-B14F-4D97-AF65-F5344CB8AC3E}">
        <p14:creationId xmlns:p14="http://schemas.microsoft.com/office/powerpoint/2010/main" val="386748851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4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ED992718-FD16-F7A2-8F30-668935D0B863}"/>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Tree>
    <p:extLst>
      <p:ext uri="{BB962C8B-B14F-4D97-AF65-F5344CB8AC3E}">
        <p14:creationId xmlns:p14="http://schemas.microsoft.com/office/powerpoint/2010/main" val="22550263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7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Tree>
    <p:extLst>
      <p:ext uri="{BB962C8B-B14F-4D97-AF65-F5344CB8AC3E}">
        <p14:creationId xmlns:p14="http://schemas.microsoft.com/office/powerpoint/2010/main" val="4985721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41380" y="850392"/>
            <a:ext cx="4179897" cy="5157216"/>
          </a:xfrm>
          <a:prstGeom prst="roundRect">
            <a:avLst>
              <a:gd name="adj" fmla="val 4392"/>
            </a:avLst>
          </a:prstGeom>
          <a:solidFill>
            <a:schemeClr val="bg1"/>
          </a:solid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Title 1">
            <a:extLst>
              <a:ext uri="{FF2B5EF4-FFF2-40B4-BE49-F238E27FC236}">
                <a16:creationId xmlns:a16="http://schemas.microsoft.com/office/drawing/2014/main" id="{A961A32B-A54D-2408-CB7C-D9AB790A234A}"/>
              </a:ext>
            </a:extLst>
          </p:cNvPr>
          <p:cNvSpPr txBox="1">
            <a:spLocks/>
          </p:cNvSpPr>
          <p:nvPr userDrawn="1"/>
        </p:nvSpPr>
        <p:spPr>
          <a:xfrm>
            <a:off x="-3338024" y="2565801"/>
            <a:ext cx="2577245" cy="2074945"/>
          </a:xfrm>
          <a:prstGeom prst="roundRect">
            <a:avLst>
              <a:gd name="adj" fmla="val 5726"/>
            </a:avLst>
          </a:prstGeom>
          <a:solidFill>
            <a:schemeClr val="bg2">
              <a:lumMod val="20000"/>
              <a:lumOff val="80000"/>
            </a:schemeClr>
          </a:solidFill>
        </p:spPr>
        <p:txBody>
          <a:bodyPr vert="horz" lIns="402231" tIns="457081" rIns="365665" bIns="182832" rtlCol="0" anchor="t" anchorCtr="0">
            <a:noAutofit/>
          </a:bodyPr>
          <a:lstStyle>
            <a:lvl1pPr algn="l" defTabSz="457200" rtl="0" eaLnBrk="1" latinLnBrk="0" hangingPunct="1">
              <a:lnSpc>
                <a:spcPct val="90000"/>
              </a:lnSpc>
              <a:spcBef>
                <a:spcPct val="0"/>
              </a:spcBef>
              <a:buNone/>
              <a:defRPr sz="3600" b="0" i="0" kern="1200">
                <a:solidFill>
                  <a:schemeClr val="tx2"/>
                </a:solidFill>
                <a:latin typeface="CVS Health Sans Medium" panose="020B0504020202020204" pitchFamily="34" charset="0"/>
                <a:ea typeface="+mj-ea"/>
                <a:cs typeface="+mj-cs"/>
              </a:defRPr>
            </a:lvl1pPr>
          </a:lstStyle>
          <a:p>
            <a:pPr>
              <a:buFontTx/>
            </a:pPr>
            <a:r>
              <a:rPr lang="en-US" sz="2799"/>
              <a:t>Board of Directors meeting</a:t>
            </a: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6459917" y="131282"/>
            <a:ext cx="7774425" cy="6595436"/>
          </a:xfrm>
          <a:prstGeom prst="rect">
            <a:avLst/>
          </a:prstGeom>
        </p:spPr>
      </p:pic>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33770003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25000"/>
          </a:blip>
          <a:stretch>
            <a:fillRect/>
          </a:stretch>
        </p:blipFill>
        <p:spPr>
          <a:xfrm>
            <a:off x="6459917" y="131282"/>
            <a:ext cx="7774425" cy="6595436"/>
          </a:xfrm>
          <a:prstGeom prst="rect">
            <a:avLst/>
          </a:prstGeom>
        </p:spPr>
      </p:pic>
      <p:sp>
        <p:nvSpPr>
          <p:cNvPr id="24" name="Title 1"/>
          <p:cNvSpPr>
            <a:spLocks noGrp="1"/>
          </p:cNvSpPr>
          <p:nvPr>
            <p:ph type="ctrTitle" hasCustomPrompt="1"/>
          </p:nvPr>
        </p:nvSpPr>
        <p:spPr>
          <a:xfrm>
            <a:off x="5672037" y="1951344"/>
            <a:ext cx="6495271" cy="2387483"/>
          </a:xfrm>
          <a:prstGeom prst="roundRect">
            <a:avLst>
              <a:gd name="adj" fmla="val 4392"/>
            </a:avLst>
          </a:prstGeom>
          <a:no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sp>
        <p:nvSpPr>
          <p:cNvPr id="14" name="Text Placeholder 4"/>
          <p:cNvSpPr>
            <a:spLocks noGrp="1"/>
          </p:cNvSpPr>
          <p:nvPr>
            <p:ph type="body" sz="quarter" idx="16" hasCustomPrompt="1"/>
          </p:nvPr>
        </p:nvSpPr>
        <p:spPr>
          <a:xfrm>
            <a:off x="6096001" y="3276365"/>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8" name="Picture Placeholder 7">
            <a:extLst>
              <a:ext uri="{FF2B5EF4-FFF2-40B4-BE49-F238E27FC236}">
                <a16:creationId xmlns:a16="http://schemas.microsoft.com/office/drawing/2014/main" id="{6516ECA4-F7D2-DC6D-20E0-8B304C1642BC}"/>
              </a:ext>
            </a:extLst>
          </p:cNvPr>
          <p:cNvSpPr>
            <a:spLocks noGrp="1"/>
          </p:cNvSpPr>
          <p:nvPr>
            <p:ph type="pic" sz="quarter" idx="18"/>
          </p:nvPr>
        </p:nvSpPr>
        <p:spPr>
          <a:xfrm>
            <a:off x="755157" y="821957"/>
            <a:ext cx="4916881" cy="5177264"/>
          </a:xfrm>
          <a:custGeom>
            <a:avLst/>
            <a:gdLst>
              <a:gd name="connsiteX0" fmla="*/ 155438 w 4302207"/>
              <a:gd name="connsiteY0" fmla="*/ 0 h 4531218"/>
              <a:gd name="connsiteX1" fmla="*/ 3379924 w 4302207"/>
              <a:gd name="connsiteY1" fmla="*/ 0 h 4531218"/>
              <a:gd name="connsiteX2" fmla="*/ 3535362 w 4302207"/>
              <a:gd name="connsiteY2" fmla="*/ 155438 h 4531218"/>
              <a:gd name="connsiteX3" fmla="*/ 3535362 w 4302207"/>
              <a:gd name="connsiteY3" fmla="*/ 1056180 h 4531218"/>
              <a:gd name="connsiteX4" fmla="*/ 4191461 w 4302207"/>
              <a:gd name="connsiteY4" fmla="*/ 1056180 h 4531218"/>
              <a:gd name="connsiteX5" fmla="*/ 4302207 w 4302207"/>
              <a:gd name="connsiteY5" fmla="*/ 1166926 h 4531218"/>
              <a:gd name="connsiteX6" fmla="*/ 4302207 w 4302207"/>
              <a:gd name="connsiteY6" fmla="*/ 4420472 h 4531218"/>
              <a:gd name="connsiteX7" fmla="*/ 4191461 w 4302207"/>
              <a:gd name="connsiteY7" fmla="*/ 4531218 h 4531218"/>
              <a:gd name="connsiteX8" fmla="*/ 1937075 w 4302207"/>
              <a:gd name="connsiteY8" fmla="*/ 4531218 h 4531218"/>
              <a:gd name="connsiteX9" fmla="*/ 1826329 w 4302207"/>
              <a:gd name="connsiteY9" fmla="*/ 4420472 h 4531218"/>
              <a:gd name="connsiteX10" fmla="*/ 1826329 w 4302207"/>
              <a:gd name="connsiteY10" fmla="*/ 3475038 h 4531218"/>
              <a:gd name="connsiteX11" fmla="*/ 155438 w 4302207"/>
              <a:gd name="connsiteY11" fmla="*/ 3475038 h 4531218"/>
              <a:gd name="connsiteX12" fmla="*/ 0 w 4302207"/>
              <a:gd name="connsiteY12" fmla="*/ 3319600 h 4531218"/>
              <a:gd name="connsiteX13" fmla="*/ 0 w 4302207"/>
              <a:gd name="connsiteY13" fmla="*/ 155438 h 4531218"/>
              <a:gd name="connsiteX14" fmla="*/ 155438 w 4302207"/>
              <a:gd name="connsiteY14" fmla="*/ 0 h 45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207" h="4531218">
                <a:moveTo>
                  <a:pt x="155438" y="0"/>
                </a:moveTo>
                <a:lnTo>
                  <a:pt x="3379924" y="0"/>
                </a:lnTo>
                <a:cubicBezTo>
                  <a:pt x="3465770" y="0"/>
                  <a:pt x="3535362" y="69592"/>
                  <a:pt x="3535362" y="155438"/>
                </a:cubicBezTo>
                <a:lnTo>
                  <a:pt x="3535362" y="1056180"/>
                </a:lnTo>
                <a:lnTo>
                  <a:pt x="4191461" y="1056180"/>
                </a:lnTo>
                <a:cubicBezTo>
                  <a:pt x="4252624" y="1056180"/>
                  <a:pt x="4302207" y="1105763"/>
                  <a:pt x="4302207" y="1166926"/>
                </a:cubicBezTo>
                <a:lnTo>
                  <a:pt x="4302207" y="4420472"/>
                </a:lnTo>
                <a:cubicBezTo>
                  <a:pt x="4302207" y="4481635"/>
                  <a:pt x="4252624" y="4531218"/>
                  <a:pt x="4191461" y="4531218"/>
                </a:cubicBezTo>
                <a:lnTo>
                  <a:pt x="1937075" y="4531218"/>
                </a:lnTo>
                <a:cubicBezTo>
                  <a:pt x="1875912" y="4531218"/>
                  <a:pt x="1826329" y="4481635"/>
                  <a:pt x="1826329" y="4420472"/>
                </a:cubicBezTo>
                <a:lnTo>
                  <a:pt x="1826329" y="3475038"/>
                </a:lnTo>
                <a:lnTo>
                  <a:pt x="155438" y="3475038"/>
                </a:lnTo>
                <a:cubicBezTo>
                  <a:pt x="69592" y="3475038"/>
                  <a:pt x="0" y="3405446"/>
                  <a:pt x="0" y="3319600"/>
                </a:cubicBezTo>
                <a:lnTo>
                  <a:pt x="0" y="155438"/>
                </a:lnTo>
                <a:cubicBezTo>
                  <a:pt x="0" y="69592"/>
                  <a:pt x="69592" y="0"/>
                  <a:pt x="155438" y="0"/>
                </a:cubicBezTo>
                <a:close/>
              </a:path>
            </a:pathLst>
          </a:custGeom>
        </p:spPr>
        <p:txBody>
          <a:bodyPr wrap="square">
            <a:noAutofit/>
          </a:bodyPr>
          <a:lstStyle/>
          <a:p>
            <a:endParaRPr lang="en-US"/>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9552" y="6028401"/>
            <a:ext cx="2277449" cy="277853"/>
          </a:xfrm>
          <a:prstGeom prst="rect">
            <a:avLst/>
          </a:prstGeom>
        </p:spPr>
      </p:pic>
    </p:spTree>
    <p:extLst>
      <p:ext uri="{BB962C8B-B14F-4D97-AF65-F5344CB8AC3E}">
        <p14:creationId xmlns:p14="http://schemas.microsoft.com/office/powerpoint/2010/main" val="9151357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4106397" y="287297"/>
            <a:ext cx="7406625" cy="6283413"/>
          </a:xfrm>
          <a:prstGeom prst="rect">
            <a:avLst/>
          </a:prstGeom>
        </p:spPr>
      </p:pic>
      <p:sp>
        <p:nvSpPr>
          <p:cNvPr id="4" name="Rounded Rectangle 3">
            <a:extLst>
              <a:ext uri="{FF2B5EF4-FFF2-40B4-BE49-F238E27FC236}">
                <a16:creationId xmlns:a16="http://schemas.microsoft.com/office/drawing/2014/main" id="{2E7C50D9-2642-E749-B0C8-8840E9A8FCB3}"/>
              </a:ext>
            </a:extLst>
          </p:cNvPr>
          <p:cNvSpPr/>
          <p:nvPr userDrawn="1"/>
        </p:nvSpPr>
        <p:spPr bwMode="gray">
          <a:xfrm>
            <a:off x="568818" y="892101"/>
            <a:ext cx="4952474" cy="5073805"/>
          </a:xfrm>
          <a:prstGeom prst="roundRect">
            <a:avLst>
              <a:gd name="adj" fmla="val 2928"/>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5573" y="6102134"/>
            <a:ext cx="2277449" cy="277853"/>
          </a:xfrm>
          <a:prstGeom prst="rect">
            <a:avLst/>
          </a:prstGeom>
        </p:spPr>
      </p:pic>
      <p:pic>
        <p:nvPicPr>
          <p:cNvPr id="6" name="Graphic 5" descr="CVS Health logo">
            <a:extLst>
              <a:ext uri="{FF2B5EF4-FFF2-40B4-BE49-F238E27FC236}">
                <a16:creationId xmlns:a16="http://schemas.microsoft.com/office/drawing/2014/main" id="{192BD70E-DBAC-296D-A891-6575E4A49E9E}"/>
              </a:ext>
            </a:extLst>
          </p:cNvPr>
          <p:cNvPicPr>
            <a:picLocks noChangeAspect="1"/>
          </p:cNvPicPr>
          <p:nvPr userDrawn="1"/>
        </p:nvPicPr>
        <p:blipFill>
          <a:blip r:embed="rId5">
            <a:extLst>
              <a:ext uri="{96DAC541-7B7A-43D3-8B79-37D633B846F1}">
                <asvg:svgBlip xmlns:asvg="http://schemas.microsoft.com/office/drawing/2016/SVG/main" r:embed="rId6"/>
              </a:ext>
            </a:extLst>
          </a:blip>
          <a:srcRect r="84711"/>
          <a:stretch/>
        </p:blipFill>
        <p:spPr>
          <a:xfrm>
            <a:off x="4894805" y="5468191"/>
            <a:ext cx="348199" cy="277853"/>
          </a:xfrm>
          <a:prstGeom prst="rect">
            <a:avLst/>
          </a:prstGeom>
        </p:spPr>
      </p:pic>
      <p:sp>
        <p:nvSpPr>
          <p:cNvPr id="14" name="Title 1">
            <a:extLst>
              <a:ext uri="{FF2B5EF4-FFF2-40B4-BE49-F238E27FC236}">
                <a16:creationId xmlns:a16="http://schemas.microsoft.com/office/drawing/2014/main" id="{3E347DF8-AA2B-BF0C-1FCE-70F5A073D2AF}"/>
              </a:ext>
            </a:extLst>
          </p:cNvPr>
          <p:cNvSpPr>
            <a:spLocks noGrp="1"/>
          </p:cNvSpPr>
          <p:nvPr>
            <p:ph type="ctrTitle" hasCustomPrompt="1"/>
          </p:nvPr>
        </p:nvSpPr>
        <p:spPr>
          <a:xfrm>
            <a:off x="847715" y="1087017"/>
            <a:ext cx="4227409" cy="1700598"/>
          </a:xfrm>
          <a:prstGeom prst="roundRect">
            <a:avLst>
              <a:gd name="adj" fmla="val 0"/>
            </a:avLst>
          </a:prstGeom>
          <a:no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a:t>
            </a:r>
            <a:br>
              <a:rPr lang="en-US"/>
            </a:br>
            <a:r>
              <a:rPr lang="en-US"/>
              <a:t>title here</a:t>
            </a:r>
          </a:p>
        </p:txBody>
      </p:sp>
      <p:sp>
        <p:nvSpPr>
          <p:cNvPr id="16" name="Text Placeholder 4">
            <a:extLst>
              <a:ext uri="{FF2B5EF4-FFF2-40B4-BE49-F238E27FC236}">
                <a16:creationId xmlns:a16="http://schemas.microsoft.com/office/drawing/2014/main" id="{374317AE-77DD-7E57-B1BA-2A6BD232FED2}"/>
              </a:ext>
            </a:extLst>
          </p:cNvPr>
          <p:cNvSpPr>
            <a:spLocks noGrp="1"/>
          </p:cNvSpPr>
          <p:nvPr>
            <p:ph type="body" sz="quarter" idx="16" hasCustomPrompt="1"/>
          </p:nvPr>
        </p:nvSpPr>
        <p:spPr>
          <a:xfrm>
            <a:off x="1249262" y="3630551"/>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Tree>
    <p:extLst>
      <p:ext uri="{BB962C8B-B14F-4D97-AF65-F5344CB8AC3E}">
        <p14:creationId xmlns:p14="http://schemas.microsoft.com/office/powerpoint/2010/main" val="26726188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910103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6175" y="1167898"/>
            <a:ext cx="3685665" cy="890028"/>
          </a:xfrm>
        </p:spPr>
        <p:txBody>
          <a:bodyPr anchor="b">
            <a:noAutofit/>
          </a:bodyPr>
          <a:lstStyle>
            <a:lvl1pPr>
              <a:defRPr sz="3199" b="0" i="0">
                <a:solidFill>
                  <a:schemeClr val="tx2"/>
                </a:solidFill>
                <a:latin typeface="CVS Health Sans Medium" panose="020B0504020202020204" pitchFamily="34" charset="0"/>
              </a:defRPr>
            </a:lvl1pPr>
          </a:lstStyle>
          <a:p>
            <a:r>
              <a:rPr lang="en-US"/>
              <a:t>Agenda</a:t>
            </a:r>
          </a:p>
        </p:txBody>
      </p:sp>
      <p:sp>
        <p:nvSpPr>
          <p:cNvPr id="9" name="Text Placeholder 8"/>
          <p:cNvSpPr>
            <a:spLocks noGrp="1"/>
          </p:cNvSpPr>
          <p:nvPr>
            <p:ph type="body" sz="quarter" idx="16" hasCustomPrompt="1"/>
          </p:nvPr>
        </p:nvSpPr>
        <p:spPr>
          <a:xfrm>
            <a:off x="1126174" y="2620104"/>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2400" y="1024128"/>
            <a:ext cx="5806440"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3824" y="1612912"/>
            <a:ext cx="3682371" cy="2406650"/>
          </a:xfrm>
        </p:spPr>
        <p:txBody>
          <a:bodyPr/>
          <a:lstStyle/>
          <a:p>
            <a:r>
              <a:rPr lang="en-US"/>
              <a:t>Title here for first item on the agenda</a:t>
            </a:r>
          </a:p>
          <a:p>
            <a:r>
              <a:rPr lang="en-US"/>
              <a:t>Title here for second item</a:t>
            </a:r>
          </a:p>
          <a:p>
            <a:r>
              <a:rPr lang="en-US"/>
              <a:t>Title here for third item </a:t>
            </a:r>
          </a:p>
          <a:p>
            <a:r>
              <a:rPr lang="en-US"/>
              <a:t>Title here for last item</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466" y="5646611"/>
            <a:ext cx="348199" cy="277853"/>
          </a:xfrm>
          <a:prstGeom prst="rect">
            <a:avLst/>
          </a:prstGeom>
        </p:spPr>
      </p:pic>
    </p:spTree>
    <p:extLst>
      <p:ext uri="{BB962C8B-B14F-4D97-AF65-F5344CB8AC3E}">
        <p14:creationId xmlns:p14="http://schemas.microsoft.com/office/powerpoint/2010/main" val="220276433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4145700" cy="444348"/>
          </a:xfrm>
        </p:spPr>
        <p:txBody>
          <a:bodyPr anchor="b">
            <a:noAutofit/>
          </a:bodyPr>
          <a:lstStyle>
            <a:lvl1pPr>
              <a:defRPr sz="3199" b="0" i="0">
                <a:solidFill>
                  <a:schemeClr val="tx2"/>
                </a:solidFill>
                <a:latin typeface="CVS Health Sans Medium"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37105817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Medium"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5" name="Oval 4">
            <a:extLst>
              <a:ext uri="{FF2B5EF4-FFF2-40B4-BE49-F238E27FC236}">
                <a16:creationId xmlns:a16="http://schemas.microsoft.com/office/drawing/2014/main" id="{02E4503D-621C-1BC6-B814-22C9B3BD05CE}"/>
              </a:ext>
            </a:extLst>
          </p:cNvPr>
          <p:cNvSpPr/>
          <p:nvPr userDrawn="1"/>
        </p:nvSpPr>
        <p:spPr bwMode="gray">
          <a:xfrm>
            <a:off x="1056093" y="1631606"/>
            <a:ext cx="636030" cy="635864"/>
          </a:xfrm>
          <a:prstGeom prst="ellipse">
            <a:avLst/>
          </a:prstGeom>
          <a:solidFill>
            <a:srgbClr val="A9E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b="1">
              <a:solidFill>
                <a:schemeClr val="bg1"/>
              </a:solidFill>
            </a:endParaRPr>
          </a:p>
        </p:txBody>
      </p:sp>
      <p:sp>
        <p:nvSpPr>
          <p:cNvPr id="11" name="TextBox 10">
            <a:extLst>
              <a:ext uri="{FF2B5EF4-FFF2-40B4-BE49-F238E27FC236}">
                <a16:creationId xmlns:a16="http://schemas.microsoft.com/office/drawing/2014/main" id="{514DEE46-D91C-C4D1-6C66-BD28F2BF4CAB}"/>
              </a:ext>
            </a:extLst>
          </p:cNvPr>
          <p:cNvSpPr txBox="1"/>
          <p:nvPr userDrawn="1"/>
        </p:nvSpPr>
        <p:spPr>
          <a:xfrm>
            <a:off x="971529" y="1625485"/>
            <a:ext cx="816188" cy="769441"/>
          </a:xfrm>
          <a:prstGeom prst="rect">
            <a:avLst/>
          </a:prstGeom>
          <a:noFill/>
        </p:spPr>
        <p:txBody>
          <a:bodyPr wrap="square">
            <a:spAutoFit/>
          </a:bodyPr>
          <a:lstStyle/>
          <a:p>
            <a:pPr algn="ctr"/>
            <a:r>
              <a:rPr lang="en-US" sz="4399" b="0" i="0">
                <a:solidFill>
                  <a:srgbClr val="0B315E"/>
                </a:solidFill>
                <a:latin typeface="CVS Health Sans Light" panose="020B0404020202020204" pitchFamily="34" charset="0"/>
              </a:rPr>
              <a:t>?</a:t>
            </a:r>
          </a:p>
        </p:txBody>
      </p:sp>
    </p:spTree>
    <p:extLst>
      <p:ext uri="{BB962C8B-B14F-4D97-AF65-F5344CB8AC3E}">
        <p14:creationId xmlns:p14="http://schemas.microsoft.com/office/powerpoint/2010/main" val="3543710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2879773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Medium"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6725543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0" y="389319"/>
            <a:ext cx="11439057"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282" y="744536"/>
            <a:ext cx="8472870" cy="448644"/>
          </a:xfrm>
        </p:spPr>
        <p:txBody>
          <a:bodyPr anchor="t">
            <a:noAutofit/>
          </a:bodyPr>
          <a:lstStyle>
            <a:lvl1pPr>
              <a:defRPr sz="3199" b="0" i="0">
                <a:solidFill>
                  <a:schemeClr val="tx2"/>
                </a:solidFill>
                <a:latin typeface="CVS Health Sans Medium"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283"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8012" y="2609385"/>
            <a:ext cx="2506109"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6741"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5470" y="2609385"/>
            <a:ext cx="2506109"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854" y="1266999"/>
            <a:ext cx="8473107" cy="958850"/>
          </a:xfrm>
        </p:spPr>
        <p:txBody>
          <a:bodyPr/>
          <a:lstStyle>
            <a:lvl1pPr>
              <a:defRPr sz="1799"/>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5162" y="0"/>
            <a:ext cx="5223735" cy="6858000"/>
          </a:xfrm>
          <a:prstGeom prst="rect">
            <a:avLst/>
          </a:prstGeom>
        </p:spPr>
      </p:pic>
    </p:spTree>
    <p:extLst>
      <p:ext uri="{BB962C8B-B14F-4D97-AF65-F5344CB8AC3E}">
        <p14:creationId xmlns:p14="http://schemas.microsoft.com/office/powerpoint/2010/main" val="14275264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8276" y="389319"/>
            <a:ext cx="3903942"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6824" y="3910676"/>
            <a:ext cx="2926842"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9197" y="1538288"/>
            <a:ext cx="2142096" cy="2049462"/>
          </a:xfrm>
          <a:prstGeom prst="roundRect">
            <a:avLst>
              <a:gd name="adj" fmla="val 5785"/>
            </a:avLst>
          </a:prstGeom>
        </p:spPr>
        <p:txBody>
          <a:bodyPr/>
          <a:lstStyle/>
          <a:p>
            <a:endParaRPr lang="en-US"/>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371" y="1628775"/>
            <a:ext cx="6856611"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74224091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2402983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9079796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8276" y="1773938"/>
            <a:ext cx="3903942"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5611" y="2009782"/>
            <a:ext cx="3257107"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1817191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8666" y="1771650"/>
            <a:ext cx="3257107"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49203611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itle 1"/>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10564"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3198"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5832"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41743126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0" i="0">
                <a:solidFill>
                  <a:srgbClr val="0A4B8C"/>
                </a:solidFill>
                <a:latin typeface="CVS Health Sans Medium"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2" y="-1"/>
            <a:ext cx="12192000" cy="6858001"/>
          </a:xfrm>
          <a:prstGeom prst="rect">
            <a:avLst/>
          </a:prstGeom>
        </p:spPr>
      </p:pic>
    </p:spTree>
    <p:extLst>
      <p:ext uri="{BB962C8B-B14F-4D97-AF65-F5344CB8AC3E}">
        <p14:creationId xmlns:p14="http://schemas.microsoft.com/office/powerpoint/2010/main" val="34243064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rgbClr val="CC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33000"/>
          </a:blip>
          <a:srcRect l="1911" t="1336" r="1595"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rgbClr val="0B315E"/>
                </a:solidFill>
                <a:latin typeface="CVS Health Sans Medium"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388701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1"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07027762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1197"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chemeClr val="bg1"/>
                </a:solidFill>
                <a:latin typeface="CVS Health Sans Medium"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9974951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242831958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tx1"/>
              </a:buClr>
              <a:defRPr sz="1799" b="1" cap="none" baseline="0">
                <a:solidFill>
                  <a:schemeClr val="tx2"/>
                </a:solidFill>
                <a:latin typeface="+mn-lt"/>
              </a:defRPr>
            </a:lvl1pPr>
            <a:lvl2pPr marL="0" indent="0">
              <a:buClr>
                <a:schemeClr val="tx1"/>
              </a:buClr>
              <a:buNone/>
              <a:defRPr sz="1300" baseline="0">
                <a:solidFill>
                  <a:schemeClr val="tx2"/>
                </a:solidFill>
              </a:defRPr>
            </a:lvl2pPr>
            <a:lvl3pPr marL="171399" indent="-171399">
              <a:spcBef>
                <a:spcPts val="1200"/>
              </a:spcBef>
              <a:buClr>
                <a:schemeClr val="tx1"/>
              </a:buClr>
              <a:buFont typeface="Arial" panose="020B0604020202020204" pitchFamily="34" charset="0"/>
              <a:buChar char="•"/>
              <a:defRPr sz="1300" baseline="0">
                <a:solidFill>
                  <a:schemeClr val="tx2"/>
                </a:solidFill>
              </a:defRPr>
            </a:lvl3pPr>
            <a:lvl4pPr marL="342797" indent="-171399">
              <a:buClr>
                <a:schemeClr val="tx1"/>
              </a:buClr>
              <a:buFont typeface="Arial" panose="020B0604020202020204" pitchFamily="34" charset="0"/>
              <a:buChar char="–"/>
              <a:defRPr sz="1300" baseline="0">
                <a:solidFill>
                  <a:schemeClr val="tx2"/>
                </a:solidFill>
              </a:defRPr>
            </a:lvl4pPr>
            <a:lvl5pPr marL="515783" indent="-172986">
              <a:buClr>
                <a:schemeClr val="tx1"/>
              </a:buClr>
              <a:buFont typeface="Arial" panose="020B0604020202020204" pitchFamily="34" charset="0"/>
              <a:buChar char="•"/>
              <a:defRPr sz="1300">
                <a:solidFill>
                  <a:schemeClr val="tx2"/>
                </a:solidFill>
              </a:defRPr>
            </a:lvl5pPr>
            <a:lvl6pPr marL="687182" indent="-171399">
              <a:buClr>
                <a:schemeClr val="tx1"/>
              </a:buClr>
              <a:buFont typeface="Arial" panose="020B0604020202020204" pitchFamily="34" charset="0"/>
              <a:buChar char="–"/>
              <a:defRPr sz="1300" baseline="0">
                <a:solidFill>
                  <a:schemeClr val="tx2"/>
                </a:solidFill>
              </a:defRPr>
            </a:lvl6pPr>
            <a:lvl7pPr marL="860167" indent="-172986">
              <a:buFont typeface="Arial" panose="020B0604020202020204" pitchFamily="34" charset="0"/>
              <a:buChar char="•"/>
              <a:defRPr sz="1300"/>
            </a:lvl7pPr>
            <a:lvl8pPr marL="1031565" indent="-171399">
              <a:buFont typeface="Arial" panose="020B0604020202020204" pitchFamily="34" charset="0"/>
              <a:buChar char="–"/>
              <a:defRPr sz="1300"/>
            </a:lvl8pPr>
            <a:lvl9pPr marL="1202964" indent="-171399">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423974537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3999">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1" y="4379002"/>
            <a:ext cx="3582950" cy="1262324"/>
          </a:xfrm>
        </p:spPr>
        <p:txBody>
          <a:bodyPr/>
          <a:lstStyle>
            <a:lvl1pPr>
              <a:defRPr sz="1500" b="1">
                <a:solidFill>
                  <a:schemeClr val="tx2"/>
                </a:solidFill>
                <a:latin typeface="+mn-lt"/>
              </a:defRPr>
            </a:lvl1pPr>
            <a:lvl2pPr marL="0" indent="0">
              <a:spcBef>
                <a:spcPts val="0"/>
              </a:spcBef>
              <a:spcAft>
                <a:spcPts val="2399"/>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pic>
        <p:nvPicPr>
          <p:cNvPr id="21" name="Picture 20" descr="Red outline heart."/>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175169" y="1016181"/>
            <a:ext cx="5222470" cy="4340047"/>
          </a:xfrm>
          <a:prstGeom prst="rect">
            <a:avLst/>
          </a:prstGeom>
        </p:spPr>
      </p:pic>
    </p:spTree>
    <p:extLst>
      <p:ext uri="{BB962C8B-B14F-4D97-AF65-F5344CB8AC3E}">
        <p14:creationId xmlns:p14="http://schemas.microsoft.com/office/powerpoint/2010/main" val="171079042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3999">
                <a:solidFill>
                  <a:schemeClr val="tx2"/>
                </a:solidFill>
              </a:defRPr>
            </a:lvl1pPr>
          </a:lstStyle>
          <a:p>
            <a:r>
              <a:rPr lang="en-US"/>
              <a:t>Click to add title</a:t>
            </a:r>
          </a:p>
        </p:txBody>
      </p:sp>
      <p:sp>
        <p:nvSpPr>
          <p:cNvPr id="15" name="Text Placeholder 4"/>
          <p:cNvSpPr>
            <a:spLocks noGrp="1"/>
          </p:cNvSpPr>
          <p:nvPr>
            <p:ph type="body" sz="quarter" idx="16" hasCustomPrompt="1"/>
          </p:nvPr>
        </p:nvSpPr>
        <p:spPr>
          <a:xfrm>
            <a:off x="557931" y="4379002"/>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399"/>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063" rtl="0" eaLnBrk="1" latinLnBrk="0" hangingPunct="1">
              <a:lnSpc>
                <a:spcPct val="108000"/>
              </a:lnSpc>
              <a:spcBef>
                <a:spcPts val="1799"/>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E2CF043F-8065-47E0-BB4A-3C892424CE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spTree>
    <p:extLst>
      <p:ext uri="{BB962C8B-B14F-4D97-AF65-F5344CB8AC3E}">
        <p14:creationId xmlns:p14="http://schemas.microsoft.com/office/powerpoint/2010/main" val="36365735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8F0CF77-4F25-43F9-BB7C-C01DDDDCDF08}"/>
              </a:ext>
            </a:extLst>
          </p:cNvPr>
          <p:cNvSpPr>
            <a:spLocks noGrp="1"/>
          </p:cNvSpPr>
          <p:nvPr>
            <p:ph type="pic" sz="quarter" idx="16" hasCustomPrompt="1"/>
          </p:nvPr>
        </p:nvSpPr>
        <p:spPr>
          <a:xfrm>
            <a:off x="2" y="0"/>
            <a:ext cx="12192000" cy="6858000"/>
          </a:xfrm>
          <a:prstGeom prst="rect">
            <a:avLst/>
          </a:prstGeom>
          <a:solidFill>
            <a:schemeClr val="bg1">
              <a:lumMod val="85000"/>
            </a:schemeClr>
          </a:solidFill>
        </p:spPr>
        <p:txBody>
          <a:bodyPr anchor="ctr"/>
          <a:lstStyle>
            <a:lvl1pPr marL="0" marR="0" indent="0" algn="ctr" defTabSz="457063"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3999">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931" y="4379002"/>
            <a:ext cx="3582950" cy="1262324"/>
          </a:xfrm>
        </p:spPr>
        <p:txBody>
          <a:bodyPr/>
          <a:lstStyle>
            <a:lvl1pPr>
              <a:defRPr sz="1500" b="1">
                <a:solidFill>
                  <a:schemeClr val="bg1"/>
                </a:solidFill>
                <a:latin typeface="+mn-lt"/>
              </a:defRPr>
            </a:lvl1pPr>
            <a:lvl2pPr marL="0" indent="0">
              <a:spcBef>
                <a:spcPts val="0"/>
              </a:spcBef>
              <a:spcAft>
                <a:spcPts val="2399"/>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in white.">
            <a:extLst>
              <a:ext uri="{FF2B5EF4-FFF2-40B4-BE49-F238E27FC236}">
                <a16:creationId xmlns:a16="http://schemas.microsoft.com/office/drawing/2014/main" id="{1A4ABFD4-BEC4-40BD-B29A-2C7FFDFAFD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spTree>
    <p:extLst>
      <p:ext uri="{BB962C8B-B14F-4D97-AF65-F5344CB8AC3E}">
        <p14:creationId xmlns:p14="http://schemas.microsoft.com/office/powerpoint/2010/main" val="283164148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3999">
                <a:solidFill>
                  <a:schemeClr val="tx2"/>
                </a:solidFill>
              </a:defRPr>
            </a:lvl1pPr>
          </a:lstStyle>
          <a:p>
            <a:r>
              <a:rPr lang="en-US"/>
              <a:t>Click to add title</a:t>
            </a:r>
          </a:p>
        </p:txBody>
      </p:sp>
      <p:sp>
        <p:nvSpPr>
          <p:cNvPr id="3" name="Subtitle 2"/>
          <p:cNvSpPr>
            <a:spLocks noGrp="1"/>
          </p:cNvSpPr>
          <p:nvPr>
            <p:ph type="subTitle" idx="1" hasCustomPrompt="1"/>
          </p:nvPr>
        </p:nvSpPr>
        <p:spPr>
          <a:xfrm>
            <a:off x="557357" y="5578043"/>
            <a:ext cx="10564071" cy="488460"/>
          </a:xfrm>
        </p:spPr>
        <p:txBody>
          <a:bodyPr/>
          <a:lstStyle>
            <a:lvl1pPr marL="0" indent="0" algn="l">
              <a:spcBef>
                <a:spcPts val="0"/>
              </a:spcBef>
              <a:buNone/>
              <a:defRPr sz="1500" b="1">
                <a:solidFill>
                  <a:schemeClr val="tx2"/>
                </a:solidFill>
              </a:defRPr>
            </a:lvl1pPr>
            <a:lvl2pPr marL="0" indent="0" algn="l">
              <a:spcBef>
                <a:spcPts val="0"/>
              </a:spcBef>
              <a:buNone/>
              <a:defRPr>
                <a:solidFill>
                  <a:schemeClr val="tx2"/>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1" y="6371584"/>
            <a:ext cx="2798793" cy="201168"/>
          </a:xfrm>
          <a:prstGeom prst="rect">
            <a:avLst/>
          </a:prstGeom>
        </p:spPr>
        <p:txBody>
          <a:bodyPr>
            <a:noAutofit/>
          </a:bodyPr>
          <a:lstStyle>
            <a:lvl1pPr algn="r">
              <a:defRPr sz="1200" b="0">
                <a:solidFill>
                  <a:schemeClr val="tx2"/>
                </a:solidFill>
                <a:latin typeface="+mn-lt"/>
              </a:defRPr>
            </a:lvl1pPr>
            <a:lvl2pPr algn="r">
              <a:defRPr b="1">
                <a:solidFill>
                  <a:schemeClr val="tx2"/>
                </a:solidFill>
                <a:latin typeface="+mn-lt"/>
              </a:defRPr>
            </a:lvl2pPr>
          </a:lstStyle>
          <a:p>
            <a:pPr lvl="0"/>
            <a:r>
              <a:rPr lang="en-US"/>
              <a:t>Click to add date</a:t>
            </a:r>
          </a:p>
          <a:p>
            <a:pPr lvl="1"/>
            <a:endParaRPr lang="en-US"/>
          </a:p>
        </p:txBody>
      </p:sp>
      <p:sp>
        <p:nvSpPr>
          <p:cNvPr id="6" name="Picture Placeholder 5">
            <a:extLst>
              <a:ext uri="{FF2B5EF4-FFF2-40B4-BE49-F238E27FC236}">
                <a16:creationId xmlns:a16="http://schemas.microsoft.com/office/drawing/2014/main" id="{3F869ED5-AC1E-4039-94B8-07F41FF5B239}"/>
              </a:ext>
            </a:extLst>
          </p:cNvPr>
          <p:cNvSpPr>
            <a:spLocks noGrp="1"/>
          </p:cNvSpPr>
          <p:nvPr>
            <p:ph type="pic" sz="quarter" idx="10" hasCustomPrompt="1"/>
          </p:nvPr>
        </p:nvSpPr>
        <p:spPr>
          <a:xfrm>
            <a:off x="2" y="3"/>
            <a:ext cx="12192000" cy="4350553"/>
          </a:xfrm>
          <a:prstGeom prst="rect">
            <a:avLst/>
          </a:prstGeom>
          <a:solidFill>
            <a:schemeClr val="bg1">
              <a:lumMod val="85000"/>
            </a:schemeClr>
          </a:solidFill>
        </p:spPr>
        <p:txBody>
          <a:bodyPr anchor="ctr"/>
          <a:lstStyle>
            <a:lvl1pPr algn="ctr">
              <a:lnSpc>
                <a:spcPct val="80000"/>
              </a:lnSpc>
              <a:defRPr sz="6598" b="1" baseline="0">
                <a:solidFill>
                  <a:schemeClr val="bg2"/>
                </a:solidFill>
                <a:latin typeface="+mn-lt"/>
                <a:cs typeface="Arial" panose="020B0604020202020204" pitchFamily="34" charset="0"/>
              </a:defRPr>
            </a:lvl1pPr>
          </a:lstStyle>
          <a:p>
            <a:r>
              <a:rPr lang="en-US"/>
              <a:t>IMAGE</a:t>
            </a:r>
          </a:p>
        </p:txBody>
      </p:sp>
      <p:pic>
        <p:nvPicPr>
          <p:cNvPr id="5" name="Graphic 4" descr="CVS Health logo in white.">
            <a:extLst>
              <a:ext uri="{FF2B5EF4-FFF2-40B4-BE49-F238E27FC236}">
                <a16:creationId xmlns:a16="http://schemas.microsoft.com/office/drawing/2014/main" id="{463D5C17-C939-4A2E-BEF3-DFD46A1A90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spTree>
    <p:extLst>
      <p:ext uri="{BB962C8B-B14F-4D97-AF65-F5344CB8AC3E}">
        <p14:creationId xmlns:p14="http://schemas.microsoft.com/office/powerpoint/2010/main" val="209418639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67FAB20-8704-40ED-BC6D-0EE8309B35A4}"/>
              </a:ext>
            </a:extLst>
          </p:cNvPr>
          <p:cNvSpPr>
            <a:spLocks noGrp="1"/>
          </p:cNvSpPr>
          <p:nvPr>
            <p:ph type="pic" sz="quarter" idx="10" hasCustomPrompt="1"/>
          </p:nvPr>
        </p:nvSpPr>
        <p:spPr>
          <a:xfrm>
            <a:off x="2" y="3"/>
            <a:ext cx="12192000" cy="4350553"/>
          </a:xfrm>
          <a:prstGeom prst="rect">
            <a:avLst/>
          </a:prstGeom>
          <a:solidFill>
            <a:schemeClr val="bg1">
              <a:lumMod val="85000"/>
            </a:schemeClr>
          </a:solidFill>
        </p:spPr>
        <p:txBody>
          <a:bodyPr anchor="ctr"/>
          <a:lstStyle>
            <a:lvl1pPr algn="ctr">
              <a:lnSpc>
                <a:spcPct val="80000"/>
              </a:lnSpc>
              <a:defRPr sz="6598" b="1" baseline="0">
                <a:solidFill>
                  <a:schemeClr val="bg2"/>
                </a:solidFill>
                <a:latin typeface="+mn-lt"/>
                <a:cs typeface="Arial" panose="020B0604020202020204" pitchFamily="34" charset="0"/>
              </a:defRPr>
            </a:lvl1pPr>
          </a:lstStyle>
          <a:p>
            <a:r>
              <a:rPr lang="en-US"/>
              <a:t>IMAGE</a:t>
            </a:r>
          </a:p>
        </p:txBody>
      </p:sp>
      <p:sp>
        <p:nvSpPr>
          <p:cNvPr id="14" name="Rectangle 13">
            <a:extLst>
              <a:ext uri="{FF2B5EF4-FFF2-40B4-BE49-F238E27FC236}">
                <a16:creationId xmlns:a16="http://schemas.microsoft.com/office/drawing/2014/main" id="{A8475144-A8AF-4C31-A022-05A109EC64D7}"/>
              </a:ext>
            </a:extLst>
          </p:cNvPr>
          <p:cNvSpPr/>
          <p:nvPr userDrawn="1"/>
        </p:nvSpPr>
        <p:spPr>
          <a:xfrm>
            <a:off x="2" y="4350556"/>
            <a:ext cx="12192000" cy="2507447"/>
          </a:xfrm>
          <a:prstGeom prst="rect">
            <a:avLst/>
          </a:prstGeom>
          <a:solidFill>
            <a:srgbClr val="0A4B8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latin typeface="+mn-lt"/>
            </a:endParaRPr>
          </a:p>
        </p:txBody>
      </p:sp>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3999">
                <a:solidFill>
                  <a:schemeClr val="bg1"/>
                </a:solidFill>
              </a:defRPr>
            </a:lvl1pPr>
          </a:lstStyle>
          <a:p>
            <a:r>
              <a:rPr lang="en-US"/>
              <a:t>Click to add title</a:t>
            </a:r>
          </a:p>
        </p:txBody>
      </p:sp>
      <p:sp>
        <p:nvSpPr>
          <p:cNvPr id="8" name="Subtitle 2">
            <a:extLst>
              <a:ext uri="{FF2B5EF4-FFF2-40B4-BE49-F238E27FC236}">
                <a16:creationId xmlns:a16="http://schemas.microsoft.com/office/drawing/2014/main" id="{85EBBC54-9455-4FAF-8A7A-A2C1CCBAE409}"/>
              </a:ext>
            </a:extLst>
          </p:cNvPr>
          <p:cNvSpPr>
            <a:spLocks noGrp="1"/>
          </p:cNvSpPr>
          <p:nvPr>
            <p:ph type="subTitle" idx="1" hasCustomPrompt="1"/>
          </p:nvPr>
        </p:nvSpPr>
        <p:spPr>
          <a:xfrm>
            <a:off x="557357" y="5578043"/>
            <a:ext cx="10564071" cy="488460"/>
          </a:xfrm>
        </p:spPr>
        <p:txBody>
          <a:bodyPr/>
          <a:lstStyle>
            <a:lvl1pPr marL="0" indent="0" algn="l">
              <a:spcBef>
                <a:spcPts val="0"/>
              </a:spcBef>
              <a:buNone/>
              <a:defRPr sz="1500" b="1">
                <a:solidFill>
                  <a:schemeClr val="bg1"/>
                </a:solidFill>
              </a:defRPr>
            </a:lvl1pPr>
            <a:lvl2pPr marL="0" indent="0" algn="l">
              <a:spcBef>
                <a:spcPts val="0"/>
              </a:spcBef>
              <a:buNone/>
              <a:defRPr>
                <a:solidFill>
                  <a:schemeClr val="bg1"/>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1" y="6371584"/>
            <a:ext cx="2798793" cy="201168"/>
          </a:xfrm>
          <a:prstGeom prst="rect">
            <a:avLst/>
          </a:prstGeom>
        </p:spPr>
        <p:txBody>
          <a:bodyPr>
            <a:noAutofit/>
          </a:bodyPr>
          <a:lstStyle>
            <a:lvl1pPr algn="r">
              <a:defRPr sz="1200" b="0">
                <a:solidFill>
                  <a:schemeClr val="bg1"/>
                </a:solidFill>
                <a:latin typeface="+mn-lt"/>
              </a:defRPr>
            </a:lvl1pPr>
            <a:lvl2pPr algn="r">
              <a:defRPr b="1">
                <a:solidFill>
                  <a:schemeClr val="bg1"/>
                </a:solidFill>
                <a:latin typeface="+mn-lt"/>
              </a:defRPr>
            </a:lvl2pPr>
          </a:lstStyle>
          <a:p>
            <a:pPr lvl="0"/>
            <a:r>
              <a:rPr lang="en-US"/>
              <a:t>Click to add date</a:t>
            </a:r>
          </a:p>
          <a:p>
            <a:pPr lvl="1"/>
            <a:endParaRPr lang="en-US"/>
          </a:p>
        </p:txBody>
      </p:sp>
      <p:pic>
        <p:nvPicPr>
          <p:cNvPr id="13" name="Graphic 12" descr="CVS Health logo.">
            <a:extLst>
              <a:ext uri="{FF2B5EF4-FFF2-40B4-BE49-F238E27FC236}">
                <a16:creationId xmlns:a16="http://schemas.microsoft.com/office/drawing/2014/main" id="{5669E773-2D25-4E2A-A2CC-EB0688AE5B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spTree>
    <p:extLst>
      <p:ext uri="{BB962C8B-B14F-4D97-AF65-F5344CB8AC3E}">
        <p14:creationId xmlns:p14="http://schemas.microsoft.com/office/powerpoint/2010/main" val="303371721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3999">
                <a:solidFill>
                  <a:schemeClr val="tx2"/>
                </a:solidFill>
              </a:defRPr>
            </a:lvl1pPr>
          </a:lstStyle>
          <a:p>
            <a:r>
              <a:rPr lang="en-US"/>
              <a:t>Click to add title</a:t>
            </a:r>
          </a:p>
        </p:txBody>
      </p:sp>
      <p:sp>
        <p:nvSpPr>
          <p:cNvPr id="15" name="Text Placeholder 4"/>
          <p:cNvSpPr>
            <a:spLocks noGrp="1"/>
          </p:cNvSpPr>
          <p:nvPr>
            <p:ph type="body" sz="quarter" idx="17" hasCustomPrompt="1"/>
          </p:nvPr>
        </p:nvSpPr>
        <p:spPr>
          <a:xfrm>
            <a:off x="557931" y="4379002"/>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399"/>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063" rtl="0" eaLnBrk="1" latinLnBrk="0" hangingPunct="1">
              <a:lnSpc>
                <a:spcPct val="108000"/>
              </a:lnSpc>
              <a:spcBef>
                <a:spcPts val="1799"/>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95320D2B-25CE-401D-AF25-18BF33EDD6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sp>
        <p:nvSpPr>
          <p:cNvPr id="5" name="Picture Placeholder 6">
            <a:extLst>
              <a:ext uri="{FF2B5EF4-FFF2-40B4-BE49-F238E27FC236}">
                <a16:creationId xmlns:a16="http://schemas.microsoft.com/office/drawing/2014/main" id="{9EBE87D4-5164-4D82-9272-C823D804D719}"/>
              </a:ext>
            </a:extLst>
          </p:cNvPr>
          <p:cNvSpPr>
            <a:spLocks noGrp="1"/>
          </p:cNvSpPr>
          <p:nvPr>
            <p:ph type="pic" sz="quarter" idx="16" hasCustomPrompt="1"/>
          </p:nvPr>
        </p:nvSpPr>
        <p:spPr>
          <a:xfrm>
            <a:off x="6096001" y="0"/>
            <a:ext cx="6096001" cy="6858000"/>
          </a:xfrm>
          <a:prstGeom prst="rect">
            <a:avLst/>
          </a:prstGeom>
          <a:solidFill>
            <a:schemeClr val="bg1">
              <a:lumMod val="85000"/>
            </a:schemeClr>
          </a:solidFill>
        </p:spPr>
        <p:txBody>
          <a:bodyPr anchor="ctr"/>
          <a:lstStyle>
            <a:lvl1pPr algn="ctr">
              <a:spcBef>
                <a:spcPts val="0"/>
              </a:spcBef>
              <a:spcAft>
                <a:spcPts val="0"/>
              </a:spcAft>
              <a:defRPr sz="6598"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6296670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 7 Parter-brand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F5A7F6-20C2-4507-801C-E1C205928513}"/>
              </a:ext>
            </a:extLst>
          </p:cNvPr>
          <p:cNvSpPr>
            <a:spLocks noGrp="1"/>
          </p:cNvSpPr>
          <p:nvPr>
            <p:ph type="ctrTitle" hasCustomPrompt="1"/>
          </p:nvPr>
        </p:nvSpPr>
        <p:spPr>
          <a:xfrm>
            <a:off x="557931" y="1637977"/>
            <a:ext cx="4682948" cy="2011680"/>
          </a:xfrm>
        </p:spPr>
        <p:txBody>
          <a:bodyPr rIns="0" anchor="b" anchorCtr="0"/>
          <a:lstStyle>
            <a:lvl1pPr>
              <a:lnSpc>
                <a:spcPct val="90000"/>
              </a:lnSpc>
              <a:defRPr sz="3999">
                <a:solidFill>
                  <a:schemeClr val="tx2"/>
                </a:solidFill>
              </a:defRPr>
            </a:lvl1pPr>
          </a:lstStyle>
          <a:p>
            <a:r>
              <a:rPr lang="en-US"/>
              <a:t>Click to add title</a:t>
            </a:r>
          </a:p>
        </p:txBody>
      </p:sp>
      <p:sp>
        <p:nvSpPr>
          <p:cNvPr id="12" name="Text Placeholder 4">
            <a:extLst>
              <a:ext uri="{FF2B5EF4-FFF2-40B4-BE49-F238E27FC236}">
                <a16:creationId xmlns:a16="http://schemas.microsoft.com/office/drawing/2014/main" id="{CD005736-4228-4541-9830-748A037770AC}"/>
              </a:ext>
            </a:extLst>
          </p:cNvPr>
          <p:cNvSpPr>
            <a:spLocks noGrp="1"/>
          </p:cNvSpPr>
          <p:nvPr>
            <p:ph type="body" sz="quarter" idx="17" hasCustomPrompt="1"/>
          </p:nvPr>
        </p:nvSpPr>
        <p:spPr>
          <a:xfrm>
            <a:off x="557931" y="3886593"/>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399"/>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063" rtl="0" eaLnBrk="1" latinLnBrk="0" hangingPunct="1">
              <a:lnSpc>
                <a:spcPct val="108000"/>
              </a:lnSpc>
              <a:spcBef>
                <a:spcPts val="1799"/>
              </a:spcBef>
              <a:buClrTx/>
              <a:buFont typeface="Arial"/>
              <a:buNone/>
            </a:pPr>
            <a:r>
              <a:rPr lang="en-US"/>
              <a:t>Presenter name</a:t>
            </a:r>
          </a:p>
          <a:p>
            <a:pPr lvl="1"/>
            <a:r>
              <a:rPr lang="en-US"/>
              <a:t>Presenter title</a:t>
            </a:r>
          </a:p>
          <a:p>
            <a:pPr lvl="2"/>
            <a:r>
              <a:rPr lang="en-US"/>
              <a:t>Date</a:t>
            </a:r>
          </a:p>
        </p:txBody>
      </p:sp>
      <p:pic>
        <p:nvPicPr>
          <p:cNvPr id="13" name="Graphic 12" descr="CVS Health logo.">
            <a:extLst>
              <a:ext uri="{FF2B5EF4-FFF2-40B4-BE49-F238E27FC236}">
                <a16:creationId xmlns:a16="http://schemas.microsoft.com/office/drawing/2014/main" id="{23593BEE-172F-4A3B-8A76-6967A64A44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5836065"/>
            <a:ext cx="2872536" cy="350455"/>
          </a:xfrm>
          <a:prstGeom prst="rect">
            <a:avLst/>
          </a:prstGeom>
        </p:spPr>
      </p:pic>
      <p:sp>
        <p:nvSpPr>
          <p:cNvPr id="3" name="Picture Placeholder 2">
            <a:extLst>
              <a:ext uri="{FF2B5EF4-FFF2-40B4-BE49-F238E27FC236}">
                <a16:creationId xmlns:a16="http://schemas.microsoft.com/office/drawing/2014/main" id="{356871D9-AE12-49B5-A916-42628F61B8D9}"/>
              </a:ext>
            </a:extLst>
          </p:cNvPr>
          <p:cNvSpPr>
            <a:spLocks noGrp="1"/>
          </p:cNvSpPr>
          <p:nvPr>
            <p:ph type="pic" sz="quarter" idx="21" hasCustomPrompt="1"/>
          </p:nvPr>
        </p:nvSpPr>
        <p:spPr>
          <a:xfrm>
            <a:off x="549347" y="566377"/>
            <a:ext cx="1463421" cy="649224"/>
          </a:xfrm>
          <a:solidFill>
            <a:schemeClr val="bg2"/>
          </a:solidFill>
        </p:spPr>
        <p:txBody>
          <a:bodyPr anchor="ctr"/>
          <a:lstStyle>
            <a:lvl1pPr algn="ctr">
              <a:defRPr sz="1100"/>
            </a:lvl1pPr>
          </a:lstStyle>
          <a:p>
            <a:r>
              <a:rPr lang="en-US"/>
              <a:t>PARTNER LOGO</a:t>
            </a:r>
          </a:p>
        </p:txBody>
      </p:sp>
      <p:sp>
        <p:nvSpPr>
          <p:cNvPr id="6" name="Picture Placeholder 6">
            <a:extLst>
              <a:ext uri="{FF2B5EF4-FFF2-40B4-BE49-F238E27FC236}">
                <a16:creationId xmlns:a16="http://schemas.microsoft.com/office/drawing/2014/main" id="{466ABCE3-7885-437A-89A0-8897D7868BDE}"/>
              </a:ext>
            </a:extLst>
          </p:cNvPr>
          <p:cNvSpPr>
            <a:spLocks noGrp="1"/>
          </p:cNvSpPr>
          <p:nvPr>
            <p:ph type="pic" sz="quarter" idx="16" hasCustomPrompt="1"/>
          </p:nvPr>
        </p:nvSpPr>
        <p:spPr>
          <a:xfrm>
            <a:off x="6096001" y="0"/>
            <a:ext cx="6096001" cy="6858000"/>
          </a:xfrm>
          <a:prstGeom prst="rect">
            <a:avLst/>
          </a:prstGeom>
          <a:solidFill>
            <a:schemeClr val="bg1">
              <a:lumMod val="85000"/>
            </a:schemeClr>
          </a:solidFill>
        </p:spPr>
        <p:txBody>
          <a:bodyPr anchor="ctr"/>
          <a:lstStyle>
            <a:lvl1pPr algn="ctr">
              <a:spcBef>
                <a:spcPts val="0"/>
              </a:spcBef>
              <a:spcAft>
                <a:spcPts val="0"/>
              </a:spcAft>
              <a:defRPr sz="6598"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2245423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userDrawn="1"/>
        </p:nvPicPr>
        <p:blipFill rotWithShape="1">
          <a:blip r:embed="rId2"/>
          <a:srcRect l="444" t="-1" b="507"/>
          <a:stretch/>
        </p:blipFill>
        <p:spPr>
          <a:xfrm>
            <a:off x="-64" y="0"/>
            <a:ext cx="12192127"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accent2"/>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198120552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00114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929" y="530351"/>
            <a:ext cx="9667726" cy="713232"/>
          </a:xfrm>
        </p:spPr>
        <p:txBody>
          <a:bodyPr/>
          <a:lstStyle>
            <a:lvl1pPr>
              <a:defRPr sz="4799">
                <a:solidFill>
                  <a:srgbClr val="267AC0"/>
                </a:solidFill>
              </a:defRPr>
            </a:lvl1pPr>
          </a:lstStyle>
          <a:p>
            <a:r>
              <a:rPr lang="en-US"/>
              <a:t>Agenda</a:t>
            </a:r>
          </a:p>
        </p:txBody>
      </p:sp>
      <p:sp>
        <p:nvSpPr>
          <p:cNvPr id="5" name="Text Placeholder 4"/>
          <p:cNvSpPr>
            <a:spLocks noGrp="1"/>
          </p:cNvSpPr>
          <p:nvPr>
            <p:ph type="body" sz="quarter" idx="15" hasCustomPrompt="1"/>
          </p:nvPr>
        </p:nvSpPr>
        <p:spPr>
          <a:xfrm>
            <a:off x="557929" y="1755739"/>
            <a:ext cx="8588453" cy="3985305"/>
          </a:xfrm>
        </p:spPr>
        <p:txBody>
          <a:bodyPr/>
          <a:lstStyle>
            <a:lvl1pPr>
              <a:lnSpc>
                <a:spcPct val="100000"/>
              </a:lnSpc>
              <a:spcBef>
                <a:spcPts val="1799"/>
              </a:spcBef>
              <a:spcAft>
                <a:spcPts val="0"/>
              </a:spcAft>
              <a:defRPr sz="1799" b="1">
                <a:solidFill>
                  <a:schemeClr val="bg1"/>
                </a:solidFill>
                <a:latin typeface="+mn-lt"/>
              </a:defRPr>
            </a:lvl1pPr>
            <a:lvl2pPr marL="0" indent="0">
              <a:spcBef>
                <a:spcPts val="0"/>
              </a:spcBef>
              <a:spcAft>
                <a:spcPts val="0"/>
              </a:spcAft>
              <a:buNone/>
              <a:defRPr sz="1300">
                <a:solidFill>
                  <a:schemeClr val="bg1"/>
                </a:solidFill>
                <a:latin typeface="+mn-lt"/>
              </a:defRPr>
            </a:lvl2pPr>
            <a:lvl3pPr marL="177747" indent="-177747">
              <a:spcBef>
                <a:spcPts val="600"/>
              </a:spcBef>
              <a:buFont typeface="Arial" panose="020B0604020202020204" pitchFamily="34" charset="0"/>
              <a:buChar char="•"/>
              <a:defRPr sz="1300" baseline="0">
                <a:solidFill>
                  <a:schemeClr val="bg1"/>
                </a:solidFill>
                <a:latin typeface="+mn-lt"/>
              </a:defRPr>
            </a:lvl3pPr>
            <a:lvl4pPr marL="342797" indent="-165050">
              <a:spcBef>
                <a:spcPts val="600"/>
              </a:spcBef>
              <a:buFont typeface="Arial" panose="020B0604020202020204" pitchFamily="34" charset="0"/>
              <a:buChar char="–"/>
              <a:defRPr sz="1300" baseline="0">
                <a:solidFill>
                  <a:schemeClr val="bg1"/>
                </a:solidFill>
                <a:latin typeface="+mn-lt"/>
              </a:defRPr>
            </a:lvl4pPr>
            <a:lvl5pPr marL="520544" indent="-177747">
              <a:spcBef>
                <a:spcPts val="600"/>
              </a:spcBef>
              <a:buFont typeface="Arial" panose="020B0604020202020204" pitchFamily="34" charset="0"/>
              <a:buChar char="•"/>
              <a:defRPr sz="1300">
                <a:solidFill>
                  <a:schemeClr val="bg1"/>
                </a:solidFill>
                <a:latin typeface="+mn-lt"/>
              </a:defRPr>
            </a:lvl5pPr>
            <a:lvl6pPr marL="685594" indent="-165050">
              <a:spcBef>
                <a:spcPts val="600"/>
              </a:spcBef>
              <a:buFont typeface="Arial" panose="020B0604020202020204" pitchFamily="34" charset="0"/>
              <a:buChar char="–"/>
              <a:defRPr sz="1300" baseline="0">
                <a:solidFill>
                  <a:schemeClr val="bg1"/>
                </a:solidFill>
                <a:latin typeface="+mn-lt"/>
              </a:defRPr>
            </a:lvl6pPr>
            <a:lvl7pPr marL="863341" indent="-177747">
              <a:spcBef>
                <a:spcPts val="600"/>
              </a:spcBef>
              <a:buFont typeface="Arial" panose="020B0604020202020204" pitchFamily="34" charset="0"/>
              <a:buChar char="•"/>
              <a:defRPr sz="1300">
                <a:solidFill>
                  <a:schemeClr val="bg1"/>
                </a:solidFill>
                <a:latin typeface="+mn-lt"/>
              </a:defRPr>
            </a:lvl7pPr>
            <a:lvl8pPr marL="1028391" indent="-165050">
              <a:spcBef>
                <a:spcPts val="600"/>
              </a:spcBef>
              <a:buFont typeface="Arial" panose="020B0604020202020204" pitchFamily="34" charset="0"/>
              <a:buChar char="–"/>
              <a:defRPr sz="1300">
                <a:solidFill>
                  <a:schemeClr val="bg1"/>
                </a:solidFill>
                <a:latin typeface="+mn-lt"/>
              </a:defRPr>
            </a:lvl8pPr>
            <a:lvl9pPr marL="1206138" indent="-177747">
              <a:spcBef>
                <a:spcPts val="600"/>
              </a:spcBef>
              <a:buFont typeface="Arial" panose="020B0604020202020204" pitchFamily="34" charset="0"/>
              <a:buChar char="•"/>
              <a:defRPr sz="1300" baseline="0">
                <a:solidFill>
                  <a:schemeClr val="bg1"/>
                </a:solidFill>
                <a:latin typeface="+mn-lt"/>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2" name="Picture 1">
            <a:extLst>
              <a:ext uri="{FF2B5EF4-FFF2-40B4-BE49-F238E27FC236}">
                <a16:creationId xmlns:a16="http://schemas.microsoft.com/office/drawing/2014/main" id="{2C6E677F-337A-7C37-A4FF-9B027F1247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
        <p:nvSpPr>
          <p:cNvPr id="3" name="Content Placeholder 8">
            <a:extLst>
              <a:ext uri="{FF2B5EF4-FFF2-40B4-BE49-F238E27FC236}">
                <a16:creationId xmlns:a16="http://schemas.microsoft.com/office/drawing/2014/main" id="{4C9033B1-C279-3F8F-2D8D-37233F829BBB}"/>
              </a:ext>
            </a:extLst>
          </p:cNvPr>
          <p:cNvSpPr txBox="1">
            <a:spLocks/>
          </p:cNvSpPr>
          <p:nvPr userDrawn="1"/>
        </p:nvSpPr>
        <p:spPr>
          <a:xfrm>
            <a:off x="550574" y="6357432"/>
            <a:ext cx="352459" cy="228600"/>
          </a:xfrm>
          <a:prstGeom prst="rect">
            <a:avLst/>
          </a:prstGeom>
        </p:spPr>
        <p:txBody>
          <a:bodyPr lIns="0" rIns="0" anchor="ctr"/>
          <a:lstStyle>
            <a:defPPr>
              <a:defRPr lang="en-US"/>
            </a:defPPr>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fontAlgn="ctr"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fontAlgn="ctr"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fontAlgn="ctr"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fontAlgn="ctr"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6" name="TextBox 9">
            <a:extLst>
              <a:ext uri="{FF2B5EF4-FFF2-40B4-BE49-F238E27FC236}">
                <a16:creationId xmlns:a16="http://schemas.microsoft.com/office/drawing/2014/main" id="{E96FEE3D-93C2-B70A-B29B-B53C0FC876BA}"/>
              </a:ext>
            </a:extLst>
          </p:cNvPr>
          <p:cNvSpPr txBox="1"/>
          <p:nvPr userDrawn="1"/>
        </p:nvSpPr>
        <p:spPr>
          <a:xfrm>
            <a:off x="852401" y="6415529"/>
            <a:ext cx="8048816" cy="123111"/>
          </a:xfrm>
          <a:prstGeom prst="rect">
            <a:avLst/>
          </a:prstGeom>
          <a:noFill/>
        </p:spPr>
        <p:txBody>
          <a:bodyPr wrap="square" lIns="0" tIns="0" rIns="0" bIns="0" rtlCol="0" anchor="b">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r>
              <a:rPr lang="en-US" sz="800">
                <a:solidFill>
                  <a:schemeClr val="bg1"/>
                </a:solidFill>
                <a:latin typeface="+mn-lt"/>
              </a:rPr>
              <a:t>©2025 CVS Health and/or one of its affiliates. Confidential and proprietary.</a:t>
            </a:r>
          </a:p>
        </p:txBody>
      </p:sp>
      <p:pic>
        <p:nvPicPr>
          <p:cNvPr id="8" name="Graphic 11">
            <a:extLst>
              <a:ext uri="{FF2B5EF4-FFF2-40B4-BE49-F238E27FC236}">
                <a16:creationId xmlns:a16="http://schemas.microsoft.com/office/drawing/2014/main" id="{A8E0052F-9418-FCC7-2FFF-3EDF82561C8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34047" y="271972"/>
            <a:ext cx="707383" cy="153333"/>
          </a:xfrm>
          <a:prstGeom prst="rect">
            <a:avLst/>
          </a:prstGeom>
        </p:spPr>
      </p:pic>
      <p:sp>
        <p:nvSpPr>
          <p:cNvPr id="9" name="Rectangle 8">
            <a:extLst>
              <a:ext uri="{FF2B5EF4-FFF2-40B4-BE49-F238E27FC236}">
                <a16:creationId xmlns:a16="http://schemas.microsoft.com/office/drawing/2014/main" id="{A4CA3D1C-2A1C-100C-EF51-92B05DA00B4A}"/>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0" name="Content Placeholder 8">
            <a:extLst>
              <a:ext uri="{FF2B5EF4-FFF2-40B4-BE49-F238E27FC236}">
                <a16:creationId xmlns:a16="http://schemas.microsoft.com/office/drawing/2014/main" id="{30519329-AE82-F95F-EB55-409D120F1D0A}"/>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BEEBAC86-CA77-6001-9C8D-D81FF2964F4A}"/>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2" name="Graphic 11" descr="CVS Health logo.">
            <a:extLst>
              <a:ext uri="{FF2B5EF4-FFF2-40B4-BE49-F238E27FC236}">
                <a16:creationId xmlns:a16="http://schemas.microsoft.com/office/drawing/2014/main" id="{D89F044F-2601-84AE-81E8-E2060EF4B6E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3275709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2">
    <p:bg>
      <p:bgPr>
        <a:solidFill>
          <a:srgbClr val="001149"/>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61DB31-BA0E-469A-88AC-4C37BFB0BE7E}"/>
              </a:ext>
            </a:extLst>
          </p:cNvPr>
          <p:cNvSpPr>
            <a:spLocks noGrp="1"/>
          </p:cNvSpPr>
          <p:nvPr>
            <p:ph type="title" hasCustomPrompt="1"/>
          </p:nvPr>
        </p:nvSpPr>
        <p:spPr>
          <a:xfrm>
            <a:off x="557929" y="530351"/>
            <a:ext cx="9667726" cy="713232"/>
          </a:xfrm>
        </p:spPr>
        <p:txBody>
          <a:bodyPr/>
          <a:lstStyle>
            <a:lvl1pPr>
              <a:defRPr sz="4799">
                <a:solidFill>
                  <a:srgbClr val="267AC0"/>
                </a:solidFill>
              </a:defRPr>
            </a:lvl1pPr>
          </a:lstStyle>
          <a:p>
            <a:r>
              <a:rPr lang="en-US"/>
              <a:t>Agenda</a:t>
            </a:r>
          </a:p>
        </p:txBody>
      </p:sp>
      <p:sp>
        <p:nvSpPr>
          <p:cNvPr id="4" name="Text Placeholder 19">
            <a:extLst>
              <a:ext uri="{FF2B5EF4-FFF2-40B4-BE49-F238E27FC236}">
                <a16:creationId xmlns:a16="http://schemas.microsoft.com/office/drawing/2014/main" id="{CD3DA619-C657-4377-909C-6D3A110F550F}"/>
              </a:ext>
            </a:extLst>
          </p:cNvPr>
          <p:cNvSpPr>
            <a:spLocks noGrp="1"/>
          </p:cNvSpPr>
          <p:nvPr>
            <p:ph type="body" sz="quarter" idx="10" hasCustomPrompt="1"/>
          </p:nvPr>
        </p:nvSpPr>
        <p:spPr>
          <a:xfrm>
            <a:off x="1513653" y="1756551"/>
            <a:ext cx="3914652" cy="3614737"/>
          </a:xfrm>
          <a:prstGeom prst="rect">
            <a:avLst/>
          </a:prstGeom>
        </p:spPr>
        <p:txBody>
          <a:bodyPr/>
          <a:lstStyle>
            <a:lvl1pPr>
              <a:lnSpc>
                <a:spcPct val="100000"/>
              </a:lnSpc>
              <a:spcBef>
                <a:spcPts val="1799"/>
              </a:spcBef>
              <a:spcAft>
                <a:spcPts val="1799"/>
              </a:spcAft>
              <a:defRPr sz="1999" b="1">
                <a:solidFill>
                  <a:schemeClr val="bg1"/>
                </a:solidFill>
                <a:latin typeface="+mn-lt"/>
              </a:defRPr>
            </a:lvl1pPr>
            <a:lvl2pPr marL="0" indent="0">
              <a:spcBef>
                <a:spcPts val="0"/>
              </a:spcBef>
              <a:spcAft>
                <a:spcPts val="300"/>
              </a:spcAft>
              <a:buNone/>
              <a:tabLst>
                <a:tab pos="568155" algn="r"/>
                <a:tab pos="1028391" algn="l"/>
              </a:tabLst>
              <a:defRPr sz="1300" b="1">
                <a:solidFill>
                  <a:schemeClr val="bg1"/>
                </a:solidFill>
                <a:latin typeface="+mn-lt"/>
              </a:defRPr>
            </a:lvl2pPr>
            <a:lvl3pPr marL="1028391" indent="0">
              <a:spcBef>
                <a:spcPts val="0"/>
              </a:spcBef>
              <a:spcAft>
                <a:spcPts val="1799"/>
              </a:spcAft>
              <a:buNone/>
              <a:defRPr sz="1300">
                <a:solidFill>
                  <a:schemeClr val="bg1"/>
                </a:solidFill>
                <a:latin typeface="+mn-lt"/>
              </a:defRPr>
            </a:lvl3pPr>
            <a:lvl4pPr marL="0" indent="0">
              <a:spcBef>
                <a:spcPts val="0"/>
              </a:spcBef>
              <a:spcAft>
                <a:spcPts val="900"/>
              </a:spcAft>
              <a:buNone/>
              <a:defRPr sz="1300" i="1">
                <a:solidFill>
                  <a:schemeClr val="bg1"/>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6" name="Text Placeholder 19">
            <a:extLst>
              <a:ext uri="{FF2B5EF4-FFF2-40B4-BE49-F238E27FC236}">
                <a16:creationId xmlns:a16="http://schemas.microsoft.com/office/drawing/2014/main" id="{99D62640-4C2F-4EEE-8702-E19D55A9718A}"/>
              </a:ext>
            </a:extLst>
          </p:cNvPr>
          <p:cNvSpPr>
            <a:spLocks noGrp="1"/>
          </p:cNvSpPr>
          <p:nvPr>
            <p:ph type="body" sz="quarter" idx="11" hasCustomPrompt="1"/>
          </p:nvPr>
        </p:nvSpPr>
        <p:spPr>
          <a:xfrm>
            <a:off x="6293092" y="1756551"/>
            <a:ext cx="3912531" cy="3614737"/>
          </a:xfrm>
          <a:prstGeom prst="rect">
            <a:avLst/>
          </a:prstGeom>
        </p:spPr>
        <p:txBody>
          <a:bodyPr/>
          <a:lstStyle>
            <a:lvl1pPr>
              <a:lnSpc>
                <a:spcPct val="100000"/>
              </a:lnSpc>
              <a:spcBef>
                <a:spcPts val="1799"/>
              </a:spcBef>
              <a:spcAft>
                <a:spcPts val="1799"/>
              </a:spcAft>
              <a:defRPr sz="1999" b="1">
                <a:solidFill>
                  <a:schemeClr val="bg1"/>
                </a:solidFill>
                <a:latin typeface="+mn-lt"/>
              </a:defRPr>
            </a:lvl1pPr>
            <a:lvl2pPr marL="0" indent="0">
              <a:spcBef>
                <a:spcPts val="0"/>
              </a:spcBef>
              <a:spcAft>
                <a:spcPts val="300"/>
              </a:spcAft>
              <a:buNone/>
              <a:tabLst>
                <a:tab pos="568155" algn="r"/>
                <a:tab pos="1028391" algn="l"/>
              </a:tabLst>
              <a:defRPr sz="1300" b="1">
                <a:solidFill>
                  <a:schemeClr val="bg1"/>
                </a:solidFill>
                <a:latin typeface="+mn-lt"/>
              </a:defRPr>
            </a:lvl2pPr>
            <a:lvl3pPr marL="1028391" indent="0">
              <a:spcBef>
                <a:spcPts val="0"/>
              </a:spcBef>
              <a:spcAft>
                <a:spcPts val="1799"/>
              </a:spcAft>
              <a:buNone/>
              <a:defRPr sz="1300">
                <a:solidFill>
                  <a:schemeClr val="bg1"/>
                </a:solidFill>
                <a:latin typeface="+mn-lt"/>
              </a:defRPr>
            </a:lvl3pPr>
            <a:lvl4pPr marL="0" indent="0">
              <a:spcBef>
                <a:spcPts val="0"/>
              </a:spcBef>
              <a:spcAft>
                <a:spcPts val="900"/>
              </a:spcAft>
              <a:buNone/>
              <a:defRPr sz="1300" i="1">
                <a:solidFill>
                  <a:schemeClr val="bg1"/>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3" name="Content Placeholder 8">
            <a:extLst>
              <a:ext uri="{FF2B5EF4-FFF2-40B4-BE49-F238E27FC236}">
                <a16:creationId xmlns:a16="http://schemas.microsoft.com/office/drawing/2014/main" id="{4C9033B1-C279-3F8F-2D8D-37233F829BBB}"/>
              </a:ext>
            </a:extLst>
          </p:cNvPr>
          <p:cNvSpPr txBox="1">
            <a:spLocks/>
          </p:cNvSpPr>
          <p:nvPr userDrawn="1"/>
        </p:nvSpPr>
        <p:spPr>
          <a:xfrm>
            <a:off x="550574" y="6357432"/>
            <a:ext cx="352459" cy="228600"/>
          </a:xfrm>
          <a:prstGeom prst="rect">
            <a:avLst/>
          </a:prstGeom>
        </p:spPr>
        <p:txBody>
          <a:bodyPr lIns="0" rIns="0" anchor="ctr"/>
          <a:lstStyle>
            <a:defPPr>
              <a:defRPr lang="en-US"/>
            </a:defPPr>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fontAlgn="ctr"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fontAlgn="ctr"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fontAlgn="ctr"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fontAlgn="ctr"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fontAlgn="ctr"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7" name="TextBox 9">
            <a:extLst>
              <a:ext uri="{FF2B5EF4-FFF2-40B4-BE49-F238E27FC236}">
                <a16:creationId xmlns:a16="http://schemas.microsoft.com/office/drawing/2014/main" id="{E96FEE3D-93C2-B70A-B29B-B53C0FC876BA}"/>
              </a:ext>
            </a:extLst>
          </p:cNvPr>
          <p:cNvSpPr txBox="1"/>
          <p:nvPr userDrawn="1"/>
        </p:nvSpPr>
        <p:spPr>
          <a:xfrm>
            <a:off x="852401" y="6415529"/>
            <a:ext cx="8048816" cy="123111"/>
          </a:xfrm>
          <a:prstGeom prst="rect">
            <a:avLst/>
          </a:prstGeom>
          <a:noFill/>
        </p:spPr>
        <p:txBody>
          <a:bodyPr wrap="square" lIns="0" tIns="0" rIns="0" bIns="0" rtlCol="0" anchor="b">
            <a:spAutoFit/>
          </a:bodyPr>
          <a:ls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a:lstStyle>
          <a:p>
            <a:r>
              <a:rPr lang="en-US" sz="800">
                <a:solidFill>
                  <a:schemeClr val="bg1"/>
                </a:solidFill>
                <a:latin typeface="+mn-lt"/>
              </a:rPr>
              <a:t>©2025 CVS Health and/or one of its affiliates. Confidential and proprietary.</a:t>
            </a:r>
          </a:p>
        </p:txBody>
      </p:sp>
      <p:pic>
        <p:nvPicPr>
          <p:cNvPr id="9" name="Graphic 11">
            <a:extLst>
              <a:ext uri="{FF2B5EF4-FFF2-40B4-BE49-F238E27FC236}">
                <a16:creationId xmlns:a16="http://schemas.microsoft.com/office/drawing/2014/main" id="{A8E0052F-9418-FCC7-2FFF-3EDF82561C8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934047" y="271972"/>
            <a:ext cx="707383" cy="153333"/>
          </a:xfrm>
          <a:prstGeom prst="rect">
            <a:avLst/>
          </a:prstGeom>
        </p:spPr>
      </p:pic>
      <p:sp>
        <p:nvSpPr>
          <p:cNvPr id="10" name="Rectangle 9">
            <a:extLst>
              <a:ext uri="{FF2B5EF4-FFF2-40B4-BE49-F238E27FC236}">
                <a16:creationId xmlns:a16="http://schemas.microsoft.com/office/drawing/2014/main" id="{1B8D6DFD-CD7D-1E5F-8BCD-4A5BC6ECAEB4}"/>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1" name="Content Placeholder 8">
            <a:extLst>
              <a:ext uri="{FF2B5EF4-FFF2-40B4-BE49-F238E27FC236}">
                <a16:creationId xmlns:a16="http://schemas.microsoft.com/office/drawing/2014/main" id="{C11C241B-464A-57AF-D6FA-3C0C5066F542}"/>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62C5AF8-A6BA-AC7B-DDE5-7D2030A46051}"/>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3" name="Graphic 12" descr="CVS Health logo.">
            <a:extLst>
              <a:ext uri="{FF2B5EF4-FFF2-40B4-BE49-F238E27FC236}">
                <a16:creationId xmlns:a16="http://schemas.microsoft.com/office/drawing/2014/main" id="{33A995A3-64F8-834C-3F22-52A4E08E7E8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47606736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1">
                <a:solidFill>
                  <a:srgbClr val="0A4B8C"/>
                </a:solidFill>
                <a:latin typeface="+mj-lt"/>
              </a:defRPr>
            </a:lvl1pPr>
          </a:lstStyle>
          <a:p>
            <a:r>
              <a:rPr lang="en-US"/>
              <a:t>Click to edit title for divider</a:t>
            </a:r>
          </a:p>
        </p:txBody>
      </p:sp>
    </p:spTree>
    <p:extLst>
      <p:ext uri="{BB962C8B-B14F-4D97-AF65-F5344CB8AC3E}">
        <p14:creationId xmlns:p14="http://schemas.microsoft.com/office/powerpoint/2010/main" val="170240872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6" name="Picture 5" descr="A black background with white dots&#10;&#10;AI-generated content may be incorrect.">
            <a:extLst>
              <a:ext uri="{FF2B5EF4-FFF2-40B4-BE49-F238E27FC236}">
                <a16:creationId xmlns:a16="http://schemas.microsoft.com/office/drawing/2014/main" id="{091266DE-D16C-7F39-126C-FE6D5DA85324}"/>
              </a:ext>
            </a:extLst>
          </p:cNvPr>
          <p:cNvPicPr>
            <a:picLocks noChangeAspect="1"/>
          </p:cNvPicPr>
          <p:nvPr userDrawn="1"/>
        </p:nvPicPr>
        <p:blipFill>
          <a:blip r:embed="rId2" cstate="print">
            <a:lum bright="70000" contrast="-70000"/>
            <a:alphaModFix amt="59000"/>
            <a:extLst>
              <a:ext uri="{28A0092B-C50C-407E-A947-70E740481C1C}">
                <a14:useLocalDpi xmlns:a14="http://schemas.microsoft.com/office/drawing/2010/main"/>
              </a:ext>
            </a:extLst>
          </a:blip>
          <a:srcRect/>
          <a:stretch/>
        </p:blipFill>
        <p:spPr>
          <a:xfrm>
            <a:off x="2" y="3"/>
            <a:ext cx="12192000" cy="6857999"/>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419350395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Divider navy">
    <p:bg>
      <p:bgPr>
        <a:solidFill>
          <a:srgbClr val="001149"/>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4555070" y="1667696"/>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pic>
        <p:nvPicPr>
          <p:cNvPr id="5" name="Picture 4">
            <a:extLst>
              <a:ext uri="{FF2B5EF4-FFF2-40B4-BE49-F238E27FC236}">
                <a16:creationId xmlns:a16="http://schemas.microsoft.com/office/drawing/2014/main" id="{235AADC3-218D-E698-462B-0071DFCACFCC}"/>
              </a:ext>
            </a:extLst>
          </p:cNvPr>
          <p:cNvPicPr>
            <a:picLocks noChangeAspect="1"/>
          </p:cNvPicPr>
          <p:nvPr userDrawn="1"/>
        </p:nvPicPr>
        <p:blipFill>
          <a:blip r:embed="rId2">
            <a:alphaModFix amt="26000"/>
          </a:blip>
          <a:srcRect l="5794" r="3137"/>
          <a:stretch/>
        </p:blipFill>
        <p:spPr>
          <a:xfrm flipV="1">
            <a:off x="2" y="645943"/>
            <a:ext cx="12192000" cy="6212059"/>
          </a:xfrm>
          <a:prstGeom prst="rect">
            <a:avLst/>
          </a:prstGeom>
        </p:spPr>
      </p:pic>
    </p:spTree>
    <p:extLst>
      <p:ext uri="{BB962C8B-B14F-4D97-AF65-F5344CB8AC3E}">
        <p14:creationId xmlns:p14="http://schemas.microsoft.com/office/powerpoint/2010/main" val="46280670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2_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A4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4746016" y="1554385"/>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pic>
        <p:nvPicPr>
          <p:cNvPr id="2" name="Picture 1">
            <a:extLst>
              <a:ext uri="{FF2B5EF4-FFF2-40B4-BE49-F238E27FC236}">
                <a16:creationId xmlns:a16="http://schemas.microsoft.com/office/drawing/2014/main" id="{04CF7034-A542-BAAF-6B66-D2E95C07A4CF}"/>
              </a:ext>
            </a:extLst>
          </p:cNvPr>
          <p:cNvPicPr>
            <a:picLocks noChangeAspect="1"/>
          </p:cNvPicPr>
          <p:nvPr userDrawn="1"/>
        </p:nvPicPr>
        <p:blipFill>
          <a:blip r:embed="rId2">
            <a:alphaModFix amt="26000"/>
          </a:blip>
          <a:srcRect l="5794" t="9609" r="3137"/>
          <a:stretch/>
        </p:blipFill>
        <p:spPr>
          <a:xfrm flipV="1">
            <a:off x="2" y="1242840"/>
            <a:ext cx="12192000" cy="5615160"/>
          </a:xfrm>
          <a:prstGeom prst="rect">
            <a:avLst/>
          </a:prstGeom>
        </p:spPr>
      </p:pic>
    </p:spTree>
    <p:extLst>
      <p:ext uri="{BB962C8B-B14F-4D97-AF65-F5344CB8AC3E}">
        <p14:creationId xmlns:p14="http://schemas.microsoft.com/office/powerpoint/2010/main" val="349440179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267A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5435558" y="4954100"/>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pic>
        <p:nvPicPr>
          <p:cNvPr id="2" name="Picture 1">
            <a:extLst>
              <a:ext uri="{FF2B5EF4-FFF2-40B4-BE49-F238E27FC236}">
                <a16:creationId xmlns:a16="http://schemas.microsoft.com/office/drawing/2014/main" id="{7A94A905-18EA-B9AF-7524-79A817AEE497}"/>
              </a:ext>
            </a:extLst>
          </p:cNvPr>
          <p:cNvPicPr>
            <a:picLocks noChangeAspect="1"/>
          </p:cNvPicPr>
          <p:nvPr userDrawn="1"/>
        </p:nvPicPr>
        <p:blipFill>
          <a:blip r:embed="rId2">
            <a:alphaModFix amt="47000"/>
            <a:extLst>
              <a:ext uri="{BEBA8EAE-BF5A-486C-A8C5-ECC9F3942E4B}">
                <a14:imgProps xmlns:a14="http://schemas.microsoft.com/office/drawing/2010/main">
                  <a14:imgLayer r:embed="rId3">
                    <a14:imgEffect>
                      <a14:saturation sat="0"/>
                    </a14:imgEffect>
                  </a14:imgLayer>
                </a14:imgProps>
              </a:ext>
            </a:extLst>
          </a:blip>
          <a:srcRect l="6160"/>
          <a:stretch/>
        </p:blipFill>
        <p:spPr>
          <a:xfrm>
            <a:off x="1" y="-360138"/>
            <a:ext cx="12191999" cy="5846538"/>
          </a:xfrm>
          <a:prstGeom prst="rect">
            <a:avLst/>
          </a:prstGeom>
        </p:spPr>
      </p:pic>
    </p:spTree>
    <p:extLst>
      <p:ext uri="{BB962C8B-B14F-4D97-AF65-F5344CB8AC3E}">
        <p14:creationId xmlns:p14="http://schemas.microsoft.com/office/powerpoint/2010/main" val="414638651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3_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07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5" name="Picture 4" descr="A black background with white dots&#10;&#10;AI-generated content may be incorrect.">
            <a:extLst>
              <a:ext uri="{FF2B5EF4-FFF2-40B4-BE49-F238E27FC236}">
                <a16:creationId xmlns:a16="http://schemas.microsoft.com/office/drawing/2014/main" id="{903F049C-8CC8-F836-39D6-1E9E0F077537}"/>
              </a:ext>
            </a:extLst>
          </p:cNvPr>
          <p:cNvPicPr>
            <a:picLocks noChangeAspect="1"/>
          </p:cNvPicPr>
          <p:nvPr userDrawn="1"/>
        </p:nvPicPr>
        <p:blipFill>
          <a:blip r:embed="rId2" cstate="print">
            <a:lum bright="70000" contrast="-70000"/>
            <a:alphaModFix amt="59000"/>
            <a:extLst>
              <a:ext uri="{28A0092B-C50C-407E-A947-70E740481C1C}">
                <a14:useLocalDpi xmlns:a14="http://schemas.microsoft.com/office/drawing/2010/main"/>
              </a:ext>
            </a:extLst>
          </a:blip>
          <a:srcRect/>
          <a:stretch/>
        </p:blipFill>
        <p:spPr>
          <a:xfrm>
            <a:off x="2" y="3"/>
            <a:ext cx="12192000" cy="6857999"/>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18802207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4_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0A7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63849550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44" t="-1" b="507"/>
          <a:stretch/>
        </p:blipFill>
        <p:spPr>
          <a:xfrm>
            <a:off x="-64" y="0"/>
            <a:ext cx="12192127"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rgbClr val="0A4B8C"/>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927902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dark">
    <p:spTree>
      <p:nvGrpSpPr>
        <p:cNvPr id="1" name=""/>
        <p:cNvGrpSpPr/>
        <p:nvPr/>
      </p:nvGrpSpPr>
      <p:grpSpPr>
        <a:xfrm>
          <a:off x="0" y="0"/>
          <a:ext cx="0" cy="0"/>
          <a:chOff x="0" y="0"/>
          <a:chExt cx="0" cy="0"/>
        </a:xfrm>
      </p:grpSpPr>
      <p:pic>
        <p:nvPicPr>
          <p:cNvPr id="3" name="Picture 2" descr="Dark heart pattern background.">
            <a:extLst>
              <a:ext uri="{FF2B5EF4-FFF2-40B4-BE49-F238E27FC236}">
                <a16:creationId xmlns:a16="http://schemas.microsoft.com/office/drawing/2014/main" id="{A370D62A-AB1A-457C-AF9D-8363B2583D12}"/>
              </a:ext>
            </a:extLst>
          </p:cNvPr>
          <p:cNvPicPr>
            <a:picLocks noChangeAspect="1"/>
          </p:cNvPicPr>
          <p:nvPr userDrawn="1"/>
        </p:nvPicPr>
        <p:blipFill>
          <a:blip r:embed="rId2"/>
          <a:stretch>
            <a:fillRect/>
          </a:stretch>
        </p:blipFill>
        <p:spPr>
          <a:xfrm>
            <a:off x="-15473" y="-9144"/>
            <a:ext cx="12222945" cy="6876288"/>
          </a:xfrm>
          <a:prstGeom prst="rect">
            <a:avLst/>
          </a:prstGeom>
        </p:spPr>
      </p:pic>
      <p:sp>
        <p:nvSpPr>
          <p:cNvPr id="4" name="Title 1">
            <a:extLst>
              <a:ext uri="{FF2B5EF4-FFF2-40B4-BE49-F238E27FC236}">
                <a16:creationId xmlns:a16="http://schemas.microsoft.com/office/drawing/2014/main" id="{ABD1AEB8-3322-4E67-A702-83F309202013}"/>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971546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Divider dark">
    <p:spTree>
      <p:nvGrpSpPr>
        <p:cNvPr id="1" name=""/>
        <p:cNvGrpSpPr/>
        <p:nvPr/>
      </p:nvGrpSpPr>
      <p:grpSpPr>
        <a:xfrm>
          <a:off x="0" y="0"/>
          <a:ext cx="0" cy="0"/>
          <a:chOff x="0" y="0"/>
          <a:chExt cx="0" cy="0"/>
        </a:xfrm>
      </p:grpSpPr>
      <p:pic>
        <p:nvPicPr>
          <p:cNvPr id="3" name="Picture 2" descr="Dark heart pattern background.">
            <a:extLst>
              <a:ext uri="{FF2B5EF4-FFF2-40B4-BE49-F238E27FC236}">
                <a16:creationId xmlns:a16="http://schemas.microsoft.com/office/drawing/2014/main" id="{A370D62A-AB1A-457C-AF9D-8363B2583D12}"/>
              </a:ext>
            </a:extLst>
          </p:cNvPr>
          <p:cNvPicPr>
            <a:picLocks noChangeAspect="1"/>
          </p:cNvPicPr>
          <p:nvPr userDrawn="1"/>
        </p:nvPicPr>
        <p:blipFill>
          <a:blip r:embed="rId2"/>
          <a:stretch>
            <a:fillRect/>
          </a:stretch>
        </p:blipFill>
        <p:spPr>
          <a:xfrm>
            <a:off x="-15473" y="-9144"/>
            <a:ext cx="12222945" cy="6876288"/>
          </a:xfrm>
          <a:prstGeom prst="rect">
            <a:avLst/>
          </a:prstGeom>
        </p:spPr>
      </p:pic>
      <p:sp>
        <p:nvSpPr>
          <p:cNvPr id="4" name="Title 1">
            <a:extLst>
              <a:ext uri="{FF2B5EF4-FFF2-40B4-BE49-F238E27FC236}">
                <a16:creationId xmlns:a16="http://schemas.microsoft.com/office/drawing/2014/main" id="{ABD1AEB8-3322-4E67-A702-83F309202013}"/>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74449285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bg>
      <p:bgPr>
        <a:solidFill>
          <a:srgbClr val="00114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F3608C-DB7B-D52A-241C-39C7490FD6A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265763" y="282025"/>
            <a:ext cx="383022" cy="156876"/>
          </a:xfrm>
          <a:prstGeom prst="rect">
            <a:avLst/>
          </a:prstGeom>
        </p:spPr>
      </p:pic>
      <p:sp>
        <p:nvSpPr>
          <p:cNvPr id="2" name="Title 1"/>
          <p:cNvSpPr>
            <a:spLocks noGrp="1"/>
          </p:cNvSpPr>
          <p:nvPr>
            <p:ph type="title" hasCustomPrompt="1"/>
          </p:nvPr>
        </p:nvSpPr>
        <p:spPr/>
        <p:txBody>
          <a:bodyPr/>
          <a:lstStyle>
            <a:lvl1pPr>
              <a:defRPr>
                <a:solidFill>
                  <a:schemeClr val="bg1"/>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defRPr cap="none" baseline="0">
                <a:solidFill>
                  <a:schemeClr val="bg1"/>
                </a:solidFill>
              </a:defRPr>
            </a:lvl1pPr>
            <a:lvl2pPr>
              <a:defRPr>
                <a:solidFill>
                  <a:schemeClr val="bg1"/>
                </a:solidFill>
              </a:defRPr>
            </a:lvl2pPr>
            <a:lvl3pPr>
              <a:defRPr baseline="0">
                <a:solidFill>
                  <a:schemeClr val="bg1"/>
                </a:solidFill>
              </a:defRPr>
            </a:lvl3pPr>
            <a:lvl4pPr>
              <a:defRPr>
                <a:solidFill>
                  <a:schemeClr val="bg1"/>
                </a:solidFill>
              </a:defRPr>
            </a:lvl4pPr>
            <a:lvl5pPr>
              <a:defRPr baseline="0">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Content Placeholder 8">
            <a:extLst>
              <a:ext uri="{FF2B5EF4-FFF2-40B4-BE49-F238E27FC236}">
                <a16:creationId xmlns:a16="http://schemas.microsoft.com/office/drawing/2014/main" id="{92AC370A-84A8-91DB-D34E-ABB03006AE9A}"/>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F5D6044-BAAA-A867-6531-7052DD96F18B}"/>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sp>
        <p:nvSpPr>
          <p:cNvPr id="9" name="Rectangle 8">
            <a:extLst>
              <a:ext uri="{FF2B5EF4-FFF2-40B4-BE49-F238E27FC236}">
                <a16:creationId xmlns:a16="http://schemas.microsoft.com/office/drawing/2014/main" id="{56EDDD5B-49F8-4B44-26CF-12039490278C}"/>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0" name="Content Placeholder 8">
            <a:extLst>
              <a:ext uri="{FF2B5EF4-FFF2-40B4-BE49-F238E27FC236}">
                <a16:creationId xmlns:a16="http://schemas.microsoft.com/office/drawing/2014/main" id="{283F52FA-31C0-666F-7DD2-AC0CFB0F3228}"/>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ABE5281-D1B1-2EA9-57DB-B74BBD3FAACF}"/>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2" name="Graphic 11" descr="CVS Health logo.">
            <a:extLst>
              <a:ext uri="{FF2B5EF4-FFF2-40B4-BE49-F238E27FC236}">
                <a16:creationId xmlns:a16="http://schemas.microsoft.com/office/drawing/2014/main" id="{E6324214-75BF-E32B-8C0B-BA4D3FA1E67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141214986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114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bg1"/>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bg1"/>
              </a:buClr>
              <a:defRPr sz="1799" b="1" cap="none" baseline="0">
                <a:solidFill>
                  <a:schemeClr val="bg1"/>
                </a:solidFill>
                <a:latin typeface="+mn-lt"/>
              </a:defRPr>
            </a:lvl1pPr>
            <a:lvl2pPr marL="0" indent="0">
              <a:buClr>
                <a:schemeClr val="bg1"/>
              </a:buClr>
              <a:buNone/>
              <a:defRPr sz="1300" baseline="0">
                <a:solidFill>
                  <a:schemeClr val="bg1"/>
                </a:solidFill>
              </a:defRPr>
            </a:lvl2pPr>
            <a:lvl3pPr marL="171399" indent="-171399">
              <a:spcBef>
                <a:spcPts val="1200"/>
              </a:spcBef>
              <a:buClr>
                <a:schemeClr val="bg1"/>
              </a:buClr>
              <a:buFont typeface="Arial" panose="020B0604020202020204" pitchFamily="34" charset="0"/>
              <a:buChar char="•"/>
              <a:defRPr sz="1300" baseline="0">
                <a:solidFill>
                  <a:schemeClr val="bg1"/>
                </a:solidFill>
              </a:defRPr>
            </a:lvl3pPr>
            <a:lvl4pPr marL="342797" indent="-171399">
              <a:buClr>
                <a:schemeClr val="bg1"/>
              </a:buClr>
              <a:buFont typeface="Arial" panose="020B0604020202020204" pitchFamily="34" charset="0"/>
              <a:buChar char="–"/>
              <a:defRPr sz="1300" baseline="0">
                <a:solidFill>
                  <a:schemeClr val="bg1"/>
                </a:solidFill>
              </a:defRPr>
            </a:lvl4pPr>
            <a:lvl5pPr marL="515783" indent="-172986">
              <a:buClr>
                <a:schemeClr val="bg1"/>
              </a:buClr>
              <a:buFont typeface="Arial" panose="020B0604020202020204" pitchFamily="34" charset="0"/>
              <a:buChar char="•"/>
              <a:defRPr sz="1300">
                <a:solidFill>
                  <a:schemeClr val="bg1"/>
                </a:solidFill>
              </a:defRPr>
            </a:lvl5pPr>
            <a:lvl6pPr marL="687182" indent="-171399">
              <a:buClr>
                <a:schemeClr val="bg1"/>
              </a:buClr>
              <a:buFont typeface="Arial" panose="020B0604020202020204" pitchFamily="34" charset="0"/>
              <a:buChar char="–"/>
              <a:defRPr sz="1300" baseline="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baseline="0">
                <a:solidFill>
                  <a:schemeClr val="bg1"/>
                </a:solidFill>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D89B10EE-AF0D-3EB6-0EC5-8B4E09A074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
        <p:nvSpPr>
          <p:cNvPr id="5" name="Content Placeholder 8">
            <a:extLst>
              <a:ext uri="{FF2B5EF4-FFF2-40B4-BE49-F238E27FC236}">
                <a16:creationId xmlns:a16="http://schemas.microsoft.com/office/drawing/2014/main" id="{75C6646C-926F-C8CB-442E-97E516A8130F}"/>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2C715BD-3023-DBF9-B827-E3511401F42D}"/>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8" name="Graphic 11">
            <a:extLst>
              <a:ext uri="{FF2B5EF4-FFF2-40B4-BE49-F238E27FC236}">
                <a16:creationId xmlns:a16="http://schemas.microsoft.com/office/drawing/2014/main" id="{697ADC3E-F78D-48E6-20C8-BEB872547AE4}"/>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9" name="Rectangle 8">
            <a:extLst>
              <a:ext uri="{FF2B5EF4-FFF2-40B4-BE49-F238E27FC236}">
                <a16:creationId xmlns:a16="http://schemas.microsoft.com/office/drawing/2014/main" id="{922F7C50-B03F-F62E-58CE-F65DF7E53A3C}"/>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0" name="Content Placeholder 8">
            <a:extLst>
              <a:ext uri="{FF2B5EF4-FFF2-40B4-BE49-F238E27FC236}">
                <a16:creationId xmlns:a16="http://schemas.microsoft.com/office/drawing/2014/main" id="{3426EFAD-9608-183F-54BC-55F21EE16325}"/>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6E44D3B-04FF-C026-B60E-7608ABB800E0}"/>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2" name="Graphic 11" descr="CVS Health logo.">
            <a:extLst>
              <a:ext uri="{FF2B5EF4-FFF2-40B4-BE49-F238E27FC236}">
                <a16:creationId xmlns:a16="http://schemas.microsoft.com/office/drawing/2014/main" id="{E83C2E11-4EC8-BB42-AF5C-9E3F687651E2}"/>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34362053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rgbClr val="00114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bg1"/>
                </a:solidFill>
              </a:defRPr>
            </a:lvl1pPr>
          </a:lstStyle>
          <a:p>
            <a:r>
              <a:rPr lang="en-US"/>
              <a:t>Click to add title for two-column layout</a:t>
            </a:r>
          </a:p>
        </p:txBody>
      </p:sp>
      <p:sp>
        <p:nvSpPr>
          <p:cNvPr id="3" name="Content Placeholder 2"/>
          <p:cNvSpPr>
            <a:spLocks noGrp="1"/>
          </p:cNvSpPr>
          <p:nvPr>
            <p:ph sz="half" idx="1" hasCustomPrompt="1"/>
          </p:nvPr>
        </p:nvSpPr>
        <p:spPr bwMode="gray">
          <a:xfrm>
            <a:off x="557929" y="1767532"/>
            <a:ext cx="5238478" cy="3973512"/>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baseline="0" dirty="0" smtClean="0">
                <a:solidFill>
                  <a:schemeClr val="bg1"/>
                </a:solidFill>
              </a:defRPr>
            </a:lvl2pPr>
            <a:lvl3pPr marL="171399" indent="-171399">
              <a:spcBef>
                <a:spcPts val="1200"/>
              </a:spcBef>
              <a:buClr>
                <a:schemeClr val="bg1"/>
              </a:buClr>
              <a:buFont typeface="Arial" panose="020B0604020202020204" pitchFamily="34" charset="0"/>
              <a:buChar char="•"/>
              <a:defRPr lang="en-US" sz="1300" baseline="0" dirty="0" smtClean="0">
                <a:solidFill>
                  <a:schemeClr val="bg1"/>
                </a:solidFill>
              </a:defRPr>
            </a:lvl3pPr>
            <a:lvl4pPr marL="342797" indent="-171399">
              <a:buClr>
                <a:schemeClr val="bg1"/>
              </a:buClr>
              <a:buFont typeface="Arial" panose="020B0604020202020204" pitchFamily="34" charset="0"/>
              <a:buChar char="–"/>
              <a:defRPr lang="en-US" sz="1300" baseline="0" dirty="0" smtClean="0">
                <a:solidFill>
                  <a:schemeClr val="bg1"/>
                </a:solidFill>
              </a:defRPr>
            </a:lvl4pPr>
            <a:lvl5pPr marL="514196" indent="-171399">
              <a:buClr>
                <a:schemeClr val="bg1"/>
              </a:buClr>
              <a:buFont typeface="Arial" panose="020B0604020202020204" pitchFamily="34" charset="0"/>
              <a:buChar char="•"/>
              <a:defRPr lang="en-US" sz="1300" dirty="0">
                <a:solidFill>
                  <a:schemeClr val="bg1"/>
                </a:solidFill>
              </a:defRPr>
            </a:lvl5pPr>
            <a:lvl6pPr marL="685594" indent="-171399">
              <a:buClr>
                <a:schemeClr val="bg1"/>
              </a:buClr>
              <a:buFont typeface="Arial" panose="020B0604020202020204" pitchFamily="34" charset="0"/>
              <a:buChar char="–"/>
              <a:defRPr sz="1300" baseline="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baseline="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Content Placeholder 2"/>
          <p:cNvSpPr>
            <a:spLocks noGrp="1"/>
          </p:cNvSpPr>
          <p:nvPr>
            <p:ph sz="half" idx="10" hasCustomPrompt="1"/>
          </p:nvPr>
        </p:nvSpPr>
        <p:spPr bwMode="gray">
          <a:xfrm>
            <a:off x="6384175" y="1767532"/>
            <a:ext cx="5238478" cy="3973512"/>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baseline="0" dirty="0" smtClean="0">
                <a:solidFill>
                  <a:schemeClr val="bg1"/>
                </a:solidFill>
              </a:defRPr>
            </a:lvl2pPr>
            <a:lvl3pPr marL="171399" indent="-171399">
              <a:spcBef>
                <a:spcPts val="1200"/>
              </a:spcBef>
              <a:buClr>
                <a:schemeClr val="bg1"/>
              </a:buClr>
              <a:buFont typeface="Arial" panose="020B0604020202020204" pitchFamily="34" charset="0"/>
              <a:buChar char="•"/>
              <a:defRPr lang="en-US" sz="1300" baseline="0" dirty="0" smtClean="0">
                <a:solidFill>
                  <a:schemeClr val="bg1"/>
                </a:solidFill>
              </a:defRPr>
            </a:lvl3pPr>
            <a:lvl4pPr marL="342797" indent="-171399">
              <a:buClr>
                <a:schemeClr val="bg1"/>
              </a:buClr>
              <a:buFont typeface="Arial" panose="020B0604020202020204" pitchFamily="34" charset="0"/>
              <a:buChar char="–"/>
              <a:defRPr lang="en-US" sz="1300" baseline="0" dirty="0" smtClean="0">
                <a:solidFill>
                  <a:schemeClr val="bg1"/>
                </a:solidFill>
              </a:defRPr>
            </a:lvl4pPr>
            <a:lvl5pPr marL="514196" indent="-171399">
              <a:buClr>
                <a:schemeClr val="bg1"/>
              </a:buClr>
              <a:buFont typeface="Arial" panose="020B0604020202020204" pitchFamily="34" charset="0"/>
              <a:buChar char="•"/>
              <a:defRPr lang="en-US" sz="1300" dirty="0">
                <a:solidFill>
                  <a:schemeClr val="bg1"/>
                </a:solidFill>
              </a:defRPr>
            </a:lvl5pPr>
            <a:lvl6pPr marL="685594" indent="-171399">
              <a:buClr>
                <a:schemeClr val="bg1"/>
              </a:buClr>
              <a:buFont typeface="Arial" panose="020B0604020202020204" pitchFamily="34" charset="0"/>
              <a:buChar char="–"/>
              <a:defRPr sz="1300" baseline="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baseline="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07C2B97B-5658-CBFE-FB23-3710944D9BC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
        <p:nvSpPr>
          <p:cNvPr id="6" name="Content Placeholder 8">
            <a:extLst>
              <a:ext uri="{FF2B5EF4-FFF2-40B4-BE49-F238E27FC236}">
                <a16:creationId xmlns:a16="http://schemas.microsoft.com/office/drawing/2014/main" id="{0BE7BD62-0375-27F1-F74B-3332AA371A3C}"/>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E9CAC7FD-C397-0FCE-F3E1-4E4F757625F5}"/>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9" name="Graphic 11">
            <a:extLst>
              <a:ext uri="{FF2B5EF4-FFF2-40B4-BE49-F238E27FC236}">
                <a16:creationId xmlns:a16="http://schemas.microsoft.com/office/drawing/2014/main" id="{C0D2C117-260C-42D0-92AD-608370200677}"/>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10" name="Rectangle 9">
            <a:extLst>
              <a:ext uri="{FF2B5EF4-FFF2-40B4-BE49-F238E27FC236}">
                <a16:creationId xmlns:a16="http://schemas.microsoft.com/office/drawing/2014/main" id="{B1B3DBBF-0029-7D04-E4E2-8142CA59CB2F}"/>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1" name="Content Placeholder 8">
            <a:extLst>
              <a:ext uri="{FF2B5EF4-FFF2-40B4-BE49-F238E27FC236}">
                <a16:creationId xmlns:a16="http://schemas.microsoft.com/office/drawing/2014/main" id="{41ECA625-1F24-0520-FE5A-EB58524635B3}"/>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4B885CD4-5022-9091-2377-7D3F7956B2F5}"/>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3" name="Graphic 12" descr="CVS Health logo.">
            <a:extLst>
              <a:ext uri="{FF2B5EF4-FFF2-40B4-BE49-F238E27FC236}">
                <a16:creationId xmlns:a16="http://schemas.microsoft.com/office/drawing/2014/main" id="{60FA8B8C-C33A-4548-B8CC-3CE177303D3A}"/>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5337963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rgbClr val="001149"/>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7B7DA1F-BBC1-DAA3-46AF-33C062FFCB0F}"/>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itle 1"/>
          <p:cNvSpPr>
            <a:spLocks noGrp="1"/>
          </p:cNvSpPr>
          <p:nvPr>
            <p:ph type="title" hasCustomPrompt="1"/>
          </p:nvPr>
        </p:nvSpPr>
        <p:spPr>
          <a:xfrm>
            <a:off x="557929" y="530351"/>
            <a:ext cx="9667726" cy="713232"/>
          </a:xfrm>
        </p:spPr>
        <p:txBody>
          <a:bodyPr/>
          <a:lstStyle>
            <a:lvl1pPr>
              <a:defRPr>
                <a:solidFill>
                  <a:schemeClr val="bg1"/>
                </a:solidFill>
              </a:defRPr>
            </a:lvl1pPr>
          </a:lstStyle>
          <a:p>
            <a:r>
              <a:rPr lang="en-US"/>
              <a:t>Click to add title for three-column layout</a:t>
            </a:r>
          </a:p>
        </p:txBody>
      </p:sp>
      <p:sp>
        <p:nvSpPr>
          <p:cNvPr id="3" name="Content Placeholder 2"/>
          <p:cNvSpPr>
            <a:spLocks noGrp="1"/>
          </p:cNvSpPr>
          <p:nvPr>
            <p:ph sz="half" idx="1" hasCustomPrompt="1"/>
          </p:nvPr>
        </p:nvSpPr>
        <p:spPr bwMode="gray">
          <a:xfrm>
            <a:off x="557931" y="1764792"/>
            <a:ext cx="3434085" cy="3988308"/>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tabLst/>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6" name="Content Placeholder 2"/>
          <p:cNvSpPr>
            <a:spLocks noGrp="1"/>
          </p:cNvSpPr>
          <p:nvPr>
            <p:ph sz="half" idx="10" hasCustomPrompt="1"/>
          </p:nvPr>
        </p:nvSpPr>
        <p:spPr bwMode="gray">
          <a:xfrm>
            <a:off x="4371972" y="1764792"/>
            <a:ext cx="3434085" cy="3988308"/>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tabLst/>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1" hasCustomPrompt="1"/>
          </p:nvPr>
        </p:nvSpPr>
        <p:spPr bwMode="gray">
          <a:xfrm>
            <a:off x="8186013" y="1764792"/>
            <a:ext cx="3434085" cy="3988308"/>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tabLst/>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17B55267-8B9A-3297-1E9B-681CDE9691F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pic>
        <p:nvPicPr>
          <p:cNvPr id="5" name="Graphic 11">
            <a:extLst>
              <a:ext uri="{FF2B5EF4-FFF2-40B4-BE49-F238E27FC236}">
                <a16:creationId xmlns:a16="http://schemas.microsoft.com/office/drawing/2014/main" id="{5C619B66-9385-87BB-4011-CE0DCC831126}"/>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8" name="Content Placeholder 8">
            <a:extLst>
              <a:ext uri="{FF2B5EF4-FFF2-40B4-BE49-F238E27FC236}">
                <a16:creationId xmlns:a16="http://schemas.microsoft.com/office/drawing/2014/main" id="{E02C956E-CA14-FB4A-F297-A5D7494D72C7}"/>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7EBF990-65A9-4586-DFCA-16601061BE1A}"/>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0" name="Graphic 9" descr="CVS Health logo.">
            <a:extLst>
              <a:ext uri="{FF2B5EF4-FFF2-40B4-BE49-F238E27FC236}">
                <a16:creationId xmlns:a16="http://schemas.microsoft.com/office/drawing/2014/main" id="{788F6247-F0D0-9B53-2B2E-7003B7EBD4E8}"/>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53580801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Content">
    <p:bg>
      <p:bgPr>
        <a:solidFill>
          <a:srgbClr val="00114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bg1"/>
                </a:solidFill>
              </a:defRPr>
            </a:lvl1pPr>
          </a:lstStyle>
          <a:p>
            <a:r>
              <a:rPr lang="en-US"/>
              <a:t>Click to add title for four-column layout</a:t>
            </a:r>
          </a:p>
        </p:txBody>
      </p:sp>
      <p:sp>
        <p:nvSpPr>
          <p:cNvPr id="3" name="Content Placeholder 2"/>
          <p:cNvSpPr>
            <a:spLocks noGrp="1"/>
          </p:cNvSpPr>
          <p:nvPr>
            <p:ph sz="half" idx="1" hasCustomPrompt="1"/>
          </p:nvPr>
        </p:nvSpPr>
        <p:spPr bwMode="gray">
          <a:xfrm>
            <a:off x="557929" y="1764792"/>
            <a:ext cx="2506109" cy="3977640"/>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0" hasCustomPrompt="1"/>
          </p:nvPr>
        </p:nvSpPr>
        <p:spPr bwMode="gray">
          <a:xfrm>
            <a:off x="3411600" y="1764792"/>
            <a:ext cx="2506109" cy="3977640"/>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8" name="Content Placeholder 2"/>
          <p:cNvSpPr>
            <a:spLocks noGrp="1"/>
          </p:cNvSpPr>
          <p:nvPr>
            <p:ph sz="half" idx="11" hasCustomPrompt="1"/>
          </p:nvPr>
        </p:nvSpPr>
        <p:spPr bwMode="gray">
          <a:xfrm>
            <a:off x="6256125" y="1764792"/>
            <a:ext cx="2506109" cy="3977640"/>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9" name="Content Placeholder 2"/>
          <p:cNvSpPr>
            <a:spLocks noGrp="1"/>
          </p:cNvSpPr>
          <p:nvPr>
            <p:ph sz="half" idx="12" hasCustomPrompt="1"/>
          </p:nvPr>
        </p:nvSpPr>
        <p:spPr bwMode="gray">
          <a:xfrm>
            <a:off x="9100651" y="1764792"/>
            <a:ext cx="2506109" cy="3977640"/>
          </a:xfrm>
        </p:spPr>
        <p:txBody>
          <a:bodyPr vert="horz" lIns="0" tIns="0" rIns="0" bIns="0" rtlCol="0">
            <a:noAutofit/>
          </a:bodyPr>
          <a:lstStyle>
            <a:lvl1pPr>
              <a:lnSpc>
                <a:spcPct val="100000"/>
              </a:lnSpc>
              <a:buClr>
                <a:schemeClr val="bg1"/>
              </a:buClr>
              <a:defRPr lang="en-US" sz="1799" b="1" kern="1200" cap="none" baseline="0" dirty="0">
                <a:solidFill>
                  <a:schemeClr val="bg1"/>
                </a:solidFill>
                <a:latin typeface="+mn-lt"/>
                <a:ea typeface="+mn-ea"/>
                <a:cs typeface="+mn-cs"/>
              </a:defRPr>
            </a:lvl1pPr>
            <a:lvl2pPr marL="0" indent="0">
              <a:buClr>
                <a:schemeClr val="bg1"/>
              </a:buClr>
              <a:buNone/>
              <a:defRPr lang="en-US" sz="1300" dirty="0" smtClean="0">
                <a:solidFill>
                  <a:schemeClr val="bg1"/>
                </a:solidFill>
              </a:defRPr>
            </a:lvl2pPr>
            <a:lvl3pPr marL="174573" indent="-174573">
              <a:spcBef>
                <a:spcPts val="1200"/>
              </a:spcBef>
              <a:buClr>
                <a:schemeClr val="bg1"/>
              </a:buClr>
              <a:buFont typeface="Arial" panose="020B0604020202020204" pitchFamily="34" charset="0"/>
              <a:buChar char="•"/>
              <a:defRPr lang="en-US" sz="1300" dirty="0" smtClean="0">
                <a:solidFill>
                  <a:schemeClr val="bg1"/>
                </a:solidFill>
              </a:defRPr>
            </a:lvl3pPr>
            <a:lvl4pPr marL="347559" indent="-172986">
              <a:buClr>
                <a:schemeClr val="bg1"/>
              </a:buClr>
              <a:buFont typeface="Arial" panose="020B0604020202020204" pitchFamily="34" charset="0"/>
              <a:buChar char="–"/>
              <a:defRPr lang="en-US" sz="1300" dirty="0" smtClean="0">
                <a:solidFill>
                  <a:schemeClr val="bg1"/>
                </a:solidFill>
              </a:defRPr>
            </a:lvl4pPr>
            <a:lvl5pPr marL="511022" indent="-163464">
              <a:buClr>
                <a:schemeClr val="bg1"/>
              </a:buClr>
              <a:buFont typeface="Arial" panose="020B0604020202020204" pitchFamily="34" charset="0"/>
              <a:buChar char="•"/>
              <a:defRPr lang="en-US" sz="1300" dirty="0">
                <a:solidFill>
                  <a:schemeClr val="bg1"/>
                </a:solidFill>
              </a:defRPr>
            </a:lvl5pPr>
            <a:lvl6pPr marL="685594" indent="-174573">
              <a:buClr>
                <a:schemeClr val="bg1"/>
              </a:buClr>
              <a:buFont typeface="Arial" panose="020B0604020202020204" pitchFamily="34" charset="0"/>
              <a:buChar char="–"/>
              <a:defRPr sz="1300">
                <a:solidFill>
                  <a:schemeClr val="bg1"/>
                </a:solidFill>
              </a:defRPr>
            </a:lvl6pPr>
            <a:lvl7pPr marL="860167" indent="-172986">
              <a:buClr>
                <a:schemeClr val="bg1"/>
              </a:buClr>
              <a:buFont typeface="Arial" panose="020B0604020202020204" pitchFamily="34" charset="0"/>
              <a:buChar char="•"/>
              <a:defRPr sz="1300">
                <a:solidFill>
                  <a:schemeClr val="bg1"/>
                </a:solidFill>
              </a:defRPr>
            </a:lvl7pPr>
            <a:lvl8pPr marL="1031565" indent="-171399">
              <a:buClr>
                <a:schemeClr val="bg1"/>
              </a:buClr>
              <a:buFont typeface="Arial" panose="020B0604020202020204" pitchFamily="34" charset="0"/>
              <a:buChar char="–"/>
              <a:defRPr sz="1300">
                <a:solidFill>
                  <a:schemeClr val="bg1"/>
                </a:solidFill>
              </a:defRPr>
            </a:lvl8pPr>
            <a:lvl9pPr marL="1202964" indent="-171399">
              <a:buClr>
                <a:schemeClr val="bg1"/>
              </a:buClr>
              <a:buFont typeface="Arial" panose="020B0604020202020204" pitchFamily="34" charset="0"/>
              <a:buChar char="•"/>
              <a:defRPr sz="130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Rectangle 4">
            <a:extLst>
              <a:ext uri="{FF2B5EF4-FFF2-40B4-BE49-F238E27FC236}">
                <a16:creationId xmlns:a16="http://schemas.microsoft.com/office/drawing/2014/main" id="{74D4F205-7911-6F30-3455-1E69F0C9E4A8}"/>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6" name="Content Placeholder 8">
            <a:extLst>
              <a:ext uri="{FF2B5EF4-FFF2-40B4-BE49-F238E27FC236}">
                <a16:creationId xmlns:a16="http://schemas.microsoft.com/office/drawing/2014/main" id="{4C9033B1-C279-3F8F-2D8D-37233F829BBB}"/>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96FEE3D-93C2-B70A-B29B-B53C0FC876BA}"/>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1" name="Graphic 10" descr="CVS Health logo.">
            <a:extLst>
              <a:ext uri="{FF2B5EF4-FFF2-40B4-BE49-F238E27FC236}">
                <a16:creationId xmlns:a16="http://schemas.microsoft.com/office/drawing/2014/main" id="{D1266BFD-0710-7120-7B08-54D081047E9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pic>
        <p:nvPicPr>
          <p:cNvPr id="12" name="Graphic 11">
            <a:extLst>
              <a:ext uri="{FF2B5EF4-FFF2-40B4-BE49-F238E27FC236}">
                <a16:creationId xmlns:a16="http://schemas.microsoft.com/office/drawing/2014/main" id="{A8E0052F-9418-FCC7-2FFF-3EDF82561C80}"/>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Tree>
    <p:extLst>
      <p:ext uri="{BB962C8B-B14F-4D97-AF65-F5344CB8AC3E}">
        <p14:creationId xmlns:p14="http://schemas.microsoft.com/office/powerpoint/2010/main" val="235018130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ive Content Journ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five-column journey layout</a:t>
            </a:r>
          </a:p>
        </p:txBody>
      </p:sp>
      <p:sp>
        <p:nvSpPr>
          <p:cNvPr id="8" name="Content Placeholder 2"/>
          <p:cNvSpPr>
            <a:spLocks noGrp="1"/>
          </p:cNvSpPr>
          <p:nvPr>
            <p:ph sz="half" idx="1" hasCustomPrompt="1"/>
          </p:nvPr>
        </p:nvSpPr>
        <p:spPr bwMode="gray">
          <a:xfrm>
            <a:off x="1064941" y="3475038"/>
            <a:ext cx="1673788" cy="2266006"/>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573" indent="-174573">
              <a:spcBef>
                <a:spcPts val="1200"/>
              </a:spcBef>
              <a:buClr>
                <a:schemeClr val="tx1"/>
              </a:buClr>
              <a:buFont typeface="Arial" panose="020B0604020202020204" pitchFamily="34" charset="0"/>
              <a:buChar char="•"/>
              <a:defRPr lang="en-US" sz="1300" dirty="0" smtClean="0">
                <a:solidFill>
                  <a:schemeClr val="tx2"/>
                </a:solidFill>
              </a:defRPr>
            </a:lvl3pPr>
            <a:lvl4pPr marL="347559" indent="-172986">
              <a:buClr>
                <a:schemeClr val="tx1"/>
              </a:buClr>
              <a:buFont typeface="Arial" panose="020B0604020202020204" pitchFamily="34" charset="0"/>
              <a:buChar char="–"/>
              <a:defRPr lang="en-US" dirty="0" smtClean="0">
                <a:solidFill>
                  <a:schemeClr val="tx2"/>
                </a:solidFill>
              </a:defRPr>
            </a:lvl4pPr>
            <a:lvl5pPr marL="511022" indent="-163464">
              <a:buClr>
                <a:schemeClr val="tx1"/>
              </a:buClr>
              <a:buFont typeface="Arial" panose="020B0604020202020204" pitchFamily="34" charset="0"/>
              <a:buChar char="•"/>
              <a:defRPr lang="en-US" dirty="0">
                <a:solidFill>
                  <a:schemeClr val="tx2"/>
                </a:solidFill>
              </a:defRPr>
            </a:lvl5pPr>
            <a:lvl6pPr marL="685594" indent="-174573">
              <a:buClr>
                <a:schemeClr val="tx1"/>
              </a:buClr>
              <a:buFont typeface="Arial" panose="020B0604020202020204" pitchFamily="34" charset="0"/>
              <a:buChar char="–"/>
              <a:defRPr>
                <a:solidFill>
                  <a:schemeClr val="tx2"/>
                </a:solidFill>
              </a:defRPr>
            </a:lvl6pPr>
            <a:lvl7pPr marL="856993" indent="-174573">
              <a:defRPr/>
            </a:lvl7pPr>
            <a:lvl8pPr marL="1029979" indent="-172986">
              <a:defRPr/>
            </a:lvl8pPr>
            <a:lvl9pPr marL="1202964" indent="-172986">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9" name="Content Placeholder 2"/>
          <p:cNvSpPr>
            <a:spLocks noGrp="1"/>
          </p:cNvSpPr>
          <p:nvPr>
            <p:ph sz="half" idx="10" hasCustomPrompt="1"/>
          </p:nvPr>
        </p:nvSpPr>
        <p:spPr bwMode="gray">
          <a:xfrm>
            <a:off x="3153647" y="3475038"/>
            <a:ext cx="1673788" cy="2266006"/>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573" indent="-174573">
              <a:spcBef>
                <a:spcPts val="1200"/>
              </a:spcBef>
              <a:buClr>
                <a:schemeClr val="tx1"/>
              </a:buClr>
              <a:buFont typeface="Arial" panose="020B0604020202020204" pitchFamily="34" charset="0"/>
              <a:buChar char="•"/>
              <a:defRPr lang="en-US" sz="1300" dirty="0" smtClean="0">
                <a:solidFill>
                  <a:schemeClr val="tx2"/>
                </a:solidFill>
              </a:defRPr>
            </a:lvl3pPr>
            <a:lvl4pPr marL="347559" indent="-172986">
              <a:buClr>
                <a:schemeClr val="tx1"/>
              </a:buClr>
              <a:buFont typeface="Arial" panose="020B0604020202020204" pitchFamily="34" charset="0"/>
              <a:buChar char="–"/>
              <a:defRPr lang="en-US" dirty="0" smtClean="0">
                <a:solidFill>
                  <a:schemeClr val="tx2"/>
                </a:solidFill>
              </a:defRPr>
            </a:lvl4pPr>
            <a:lvl5pPr marL="511022" indent="-163464">
              <a:buClr>
                <a:schemeClr val="tx1"/>
              </a:buClr>
              <a:buFont typeface="Arial" panose="020B0604020202020204" pitchFamily="34" charset="0"/>
              <a:buChar char="•"/>
              <a:defRPr lang="en-US" dirty="0">
                <a:solidFill>
                  <a:schemeClr val="tx2"/>
                </a:solidFill>
              </a:defRPr>
            </a:lvl5pPr>
            <a:lvl6pPr marL="685594" indent="-174573">
              <a:buClr>
                <a:schemeClr val="tx1"/>
              </a:buClr>
              <a:buFont typeface="Arial" panose="020B0604020202020204" pitchFamily="34" charset="0"/>
              <a:buChar char="–"/>
              <a:defRPr>
                <a:solidFill>
                  <a:schemeClr val="tx2"/>
                </a:solidFill>
              </a:defRPr>
            </a:lvl6pPr>
            <a:lvl7pPr marL="856993" indent="-174573">
              <a:defRPr/>
            </a:lvl7pPr>
            <a:lvl8pPr marL="1029979" indent="-172986">
              <a:defRPr/>
            </a:lvl8pPr>
            <a:lvl9pPr marL="1202964" indent="-172986">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1" name="Content Placeholder 2"/>
          <p:cNvSpPr>
            <a:spLocks noGrp="1"/>
          </p:cNvSpPr>
          <p:nvPr>
            <p:ph sz="half" idx="11" hasCustomPrompt="1"/>
          </p:nvPr>
        </p:nvSpPr>
        <p:spPr bwMode="gray">
          <a:xfrm>
            <a:off x="5242353" y="3475038"/>
            <a:ext cx="1673788" cy="2266006"/>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573" indent="-174573">
              <a:spcBef>
                <a:spcPts val="1200"/>
              </a:spcBef>
              <a:buClr>
                <a:schemeClr val="tx1"/>
              </a:buClr>
              <a:buFont typeface="Arial" panose="020B0604020202020204" pitchFamily="34" charset="0"/>
              <a:buChar char="•"/>
              <a:defRPr lang="en-US" sz="1300" dirty="0" smtClean="0">
                <a:solidFill>
                  <a:schemeClr val="tx2"/>
                </a:solidFill>
              </a:defRPr>
            </a:lvl3pPr>
            <a:lvl4pPr marL="347559" indent="-172986">
              <a:buClr>
                <a:schemeClr val="tx1"/>
              </a:buClr>
              <a:buFont typeface="Arial" panose="020B0604020202020204" pitchFamily="34" charset="0"/>
              <a:buChar char="–"/>
              <a:defRPr lang="en-US" dirty="0" smtClean="0">
                <a:solidFill>
                  <a:schemeClr val="tx2"/>
                </a:solidFill>
              </a:defRPr>
            </a:lvl4pPr>
            <a:lvl5pPr marL="511022" indent="-163464">
              <a:buClr>
                <a:schemeClr val="tx1"/>
              </a:buClr>
              <a:buFont typeface="Arial" panose="020B0604020202020204" pitchFamily="34" charset="0"/>
              <a:buChar char="•"/>
              <a:defRPr lang="en-US" dirty="0">
                <a:solidFill>
                  <a:schemeClr val="tx2"/>
                </a:solidFill>
              </a:defRPr>
            </a:lvl5pPr>
            <a:lvl6pPr marL="685594" indent="-174573">
              <a:buClr>
                <a:schemeClr val="tx1"/>
              </a:buClr>
              <a:buFont typeface="Arial" panose="020B0604020202020204" pitchFamily="34" charset="0"/>
              <a:buChar char="–"/>
              <a:defRPr>
                <a:solidFill>
                  <a:schemeClr val="tx2"/>
                </a:solidFill>
              </a:defRPr>
            </a:lvl6pPr>
            <a:lvl7pPr marL="856993" indent="-174573">
              <a:defRPr/>
            </a:lvl7pPr>
            <a:lvl8pPr marL="1029979" indent="-172986">
              <a:defRPr/>
            </a:lvl8pPr>
            <a:lvl9pPr marL="1202964" indent="-172986">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2" name="Content Placeholder 2"/>
          <p:cNvSpPr>
            <a:spLocks noGrp="1"/>
          </p:cNvSpPr>
          <p:nvPr>
            <p:ph sz="half" idx="12" hasCustomPrompt="1"/>
          </p:nvPr>
        </p:nvSpPr>
        <p:spPr bwMode="gray">
          <a:xfrm>
            <a:off x="7331059" y="3475038"/>
            <a:ext cx="1673788" cy="2266006"/>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573" indent="-174573">
              <a:spcBef>
                <a:spcPts val="1200"/>
              </a:spcBef>
              <a:buClr>
                <a:schemeClr val="tx1"/>
              </a:buClr>
              <a:buFont typeface="Arial" panose="020B0604020202020204" pitchFamily="34" charset="0"/>
              <a:buChar char="•"/>
              <a:defRPr lang="en-US" sz="1300" dirty="0" smtClean="0">
                <a:solidFill>
                  <a:schemeClr val="tx2"/>
                </a:solidFill>
              </a:defRPr>
            </a:lvl3pPr>
            <a:lvl4pPr marL="347559" indent="-172986">
              <a:buClr>
                <a:schemeClr val="tx1"/>
              </a:buClr>
              <a:buFont typeface="Arial" panose="020B0604020202020204" pitchFamily="34" charset="0"/>
              <a:buChar char="–"/>
              <a:defRPr lang="en-US" dirty="0" smtClean="0">
                <a:solidFill>
                  <a:schemeClr val="tx2"/>
                </a:solidFill>
              </a:defRPr>
            </a:lvl4pPr>
            <a:lvl5pPr marL="511022" indent="-163464">
              <a:buClr>
                <a:schemeClr val="tx1"/>
              </a:buClr>
              <a:buFont typeface="Arial" panose="020B0604020202020204" pitchFamily="34" charset="0"/>
              <a:buChar char="•"/>
              <a:defRPr lang="en-US" dirty="0">
                <a:solidFill>
                  <a:schemeClr val="tx2"/>
                </a:solidFill>
              </a:defRPr>
            </a:lvl5pPr>
            <a:lvl6pPr marL="685594" indent="-174573">
              <a:buClr>
                <a:schemeClr val="tx1"/>
              </a:buClr>
              <a:buFont typeface="Arial" panose="020B0604020202020204" pitchFamily="34" charset="0"/>
              <a:buChar char="–"/>
              <a:defRPr>
                <a:solidFill>
                  <a:schemeClr val="tx2"/>
                </a:solidFill>
              </a:defRPr>
            </a:lvl6pPr>
            <a:lvl7pPr marL="856993" indent="-174573">
              <a:defRPr/>
            </a:lvl7pPr>
            <a:lvl8pPr marL="1029979" indent="-172986">
              <a:defRPr/>
            </a:lvl8pPr>
            <a:lvl9pPr marL="1202964" indent="-172986">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4" name="Content Placeholder 2"/>
          <p:cNvSpPr>
            <a:spLocks noGrp="1"/>
          </p:cNvSpPr>
          <p:nvPr>
            <p:ph sz="half" idx="13" hasCustomPrompt="1"/>
          </p:nvPr>
        </p:nvSpPr>
        <p:spPr bwMode="gray">
          <a:xfrm>
            <a:off x="9419765" y="3475038"/>
            <a:ext cx="1673788" cy="2266006"/>
          </a:xfrm>
        </p:spPr>
        <p:txBody>
          <a:bodyPr vert="horz" lIns="0" tIns="0" rIns="0" bIns="0" rtlCol="0">
            <a:noAutofit/>
          </a:bodyPr>
          <a:lstStyle>
            <a:lvl1pPr>
              <a:lnSpc>
                <a:spcPct val="100000"/>
              </a:lnSpc>
              <a:buClr>
                <a:schemeClr val="tx1"/>
              </a:buClr>
              <a:defRPr lang="en-US" sz="1799"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573" indent="-174573">
              <a:spcBef>
                <a:spcPts val="1200"/>
              </a:spcBef>
              <a:buClr>
                <a:schemeClr val="tx1"/>
              </a:buClr>
              <a:buFont typeface="Arial" panose="020B0604020202020204" pitchFamily="34" charset="0"/>
              <a:buChar char="•"/>
              <a:defRPr lang="en-US" sz="1300" dirty="0" smtClean="0">
                <a:solidFill>
                  <a:schemeClr val="tx2"/>
                </a:solidFill>
              </a:defRPr>
            </a:lvl3pPr>
            <a:lvl4pPr marL="347559" indent="-172986">
              <a:buClr>
                <a:schemeClr val="tx1"/>
              </a:buClr>
              <a:buFont typeface="Arial" panose="020B0604020202020204" pitchFamily="34" charset="0"/>
              <a:buChar char="–"/>
              <a:defRPr lang="en-US" dirty="0" smtClean="0">
                <a:solidFill>
                  <a:schemeClr val="tx2"/>
                </a:solidFill>
              </a:defRPr>
            </a:lvl4pPr>
            <a:lvl5pPr marL="511022" indent="-163464">
              <a:buClr>
                <a:schemeClr val="tx1"/>
              </a:buClr>
              <a:buFont typeface="Arial" panose="020B0604020202020204" pitchFamily="34" charset="0"/>
              <a:buChar char="•"/>
              <a:defRPr lang="en-US" dirty="0">
                <a:solidFill>
                  <a:schemeClr val="tx2"/>
                </a:solidFill>
              </a:defRPr>
            </a:lvl5pPr>
            <a:lvl6pPr marL="685594" indent="-174573">
              <a:buClr>
                <a:schemeClr val="tx1"/>
              </a:buClr>
              <a:buFont typeface="Arial" panose="020B0604020202020204" pitchFamily="34" charset="0"/>
              <a:buChar char="–"/>
              <a:defRPr>
                <a:solidFill>
                  <a:schemeClr val="tx2"/>
                </a:solidFill>
              </a:defRPr>
            </a:lvl6pPr>
            <a:lvl7pPr marL="856993" indent="-174573">
              <a:defRPr/>
            </a:lvl7pPr>
            <a:lvl8pPr marL="1029979" indent="-172986">
              <a:defRPr/>
            </a:lvl8pPr>
            <a:lvl9pPr marL="1202964" indent="-172986">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pic>
        <p:nvPicPr>
          <p:cNvPr id="3" name="Picture 2">
            <a:extLst>
              <a:ext uri="{FF2B5EF4-FFF2-40B4-BE49-F238E27FC236}">
                <a16:creationId xmlns:a16="http://schemas.microsoft.com/office/drawing/2014/main" id="{2043FE4D-4D75-EA63-A321-24FECEA70D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178817936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Full page chart">
    <p:bg>
      <p:bgPr>
        <a:solidFill>
          <a:srgbClr val="001149"/>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BA53E8-4F30-4861-7A92-5962D014B9DA}"/>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a:t>Click to add title for chart layout</a:t>
            </a:r>
          </a:p>
        </p:txBody>
      </p:sp>
      <p:sp>
        <p:nvSpPr>
          <p:cNvPr id="9"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1570036" y="1752603"/>
            <a:ext cx="9051932" cy="2975735"/>
          </a:xfrm>
        </p:spPr>
        <p:txBody>
          <a:bodyPr/>
          <a:lstStyle>
            <a:lvl1pPr>
              <a:defRPr>
                <a:solidFill>
                  <a:schemeClr val="bg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4217EAA7-538E-7816-B87E-599788C1ABE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pic>
        <p:nvPicPr>
          <p:cNvPr id="4" name="Graphic 11">
            <a:extLst>
              <a:ext uri="{FF2B5EF4-FFF2-40B4-BE49-F238E27FC236}">
                <a16:creationId xmlns:a16="http://schemas.microsoft.com/office/drawing/2014/main" id="{27F7E88E-FDA7-3691-DA25-53004CF57A70}"/>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5" name="Content Placeholder 8">
            <a:extLst>
              <a:ext uri="{FF2B5EF4-FFF2-40B4-BE49-F238E27FC236}">
                <a16:creationId xmlns:a16="http://schemas.microsoft.com/office/drawing/2014/main" id="{5D0B0BE5-02DE-0FD0-71A8-93AC0CD29336}"/>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80845E6-5909-3039-AB98-1A3BB19EFFF7}"/>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7" name="Graphic 6" descr="CVS Health logo.">
            <a:extLst>
              <a:ext uri="{FF2B5EF4-FFF2-40B4-BE49-F238E27FC236}">
                <a16:creationId xmlns:a16="http://schemas.microsoft.com/office/drawing/2014/main" id="{AEB419A8-C3BA-24B4-E875-1DF2CE49F416}"/>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387397267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hart with text">
    <p:bg>
      <p:bgPr>
        <a:solidFill>
          <a:srgbClr val="00114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a:t>Click to add title for chart with text layout</a:t>
            </a:r>
          </a:p>
        </p:txBody>
      </p:sp>
      <p:sp>
        <p:nvSpPr>
          <p:cNvPr id="13" name="Content Placeholder 2"/>
          <p:cNvSpPr>
            <a:spLocks noGrp="1"/>
          </p:cNvSpPr>
          <p:nvPr>
            <p:ph idx="1" hasCustomPrompt="1"/>
          </p:nvPr>
        </p:nvSpPr>
        <p:spPr bwMode="gray">
          <a:xfrm>
            <a:off x="557928" y="1767531"/>
            <a:ext cx="3439040" cy="2971800"/>
          </a:xfrm>
        </p:spPr>
        <p:txBody>
          <a:bodyPr/>
          <a:lstStyle>
            <a:lvl1pPr>
              <a:lnSpc>
                <a:spcPct val="100000"/>
              </a:lnSpc>
              <a:buClrTx/>
              <a:defRPr lang="en-US" sz="1799" b="1" kern="1200" cap="none" baseline="0" dirty="0">
                <a:solidFill>
                  <a:schemeClr val="bg1"/>
                </a:solidFill>
                <a:latin typeface="+mn-lt"/>
                <a:ea typeface="+mn-ea"/>
                <a:cs typeface="+mn-cs"/>
              </a:defRPr>
            </a:lvl1pPr>
            <a:lvl2pPr marL="0" indent="0">
              <a:buClrTx/>
              <a:buNone/>
              <a:defRPr baseline="0">
                <a:solidFill>
                  <a:schemeClr val="bg1"/>
                </a:solidFill>
              </a:defRPr>
            </a:lvl2pPr>
            <a:lvl3pPr marL="177747" indent="-177747">
              <a:spcBef>
                <a:spcPts val="1200"/>
              </a:spcBef>
              <a:buClrTx/>
              <a:buFont typeface="Arial" panose="020B0604020202020204" pitchFamily="34" charset="0"/>
              <a:buChar char="•"/>
              <a:defRPr sz="1300" baseline="0">
                <a:solidFill>
                  <a:schemeClr val="bg1"/>
                </a:solidFill>
              </a:defRPr>
            </a:lvl3pPr>
            <a:lvl4pPr marL="342797" indent="-165050">
              <a:buClrTx/>
              <a:buFont typeface="Arial" panose="020B0604020202020204" pitchFamily="34" charset="0"/>
              <a:buChar char="–"/>
              <a:defRPr sz="1300">
                <a:solidFill>
                  <a:schemeClr val="bg1"/>
                </a:solidFill>
              </a:defRPr>
            </a:lvl4pPr>
            <a:lvl5pPr marL="515783" indent="-172986">
              <a:buClrTx/>
              <a:buFont typeface="Arial" panose="020B0604020202020204" pitchFamily="34" charset="0"/>
              <a:buChar char="•"/>
              <a:defRPr sz="1300">
                <a:solidFill>
                  <a:schemeClr val="bg1"/>
                </a:solidFill>
              </a:defRPr>
            </a:lvl5pPr>
            <a:lvl6pPr marL="687182" indent="-171399">
              <a:buClrTx/>
              <a:buFont typeface="Arial" panose="020B0604020202020204" pitchFamily="34" charset="0"/>
              <a:buChar char="–"/>
              <a:defRPr sz="1300">
                <a:solidFill>
                  <a:schemeClr val="bg1"/>
                </a:solidFill>
              </a:defRPr>
            </a:lvl6pPr>
            <a:lvl7pPr marL="860167" indent="-172986">
              <a:buClrTx/>
              <a:buFont typeface="Arial" panose="020B0604020202020204" pitchFamily="34" charset="0"/>
              <a:buChar char="•"/>
              <a:defRPr sz="1300">
                <a:solidFill>
                  <a:schemeClr val="bg1"/>
                </a:solidFill>
              </a:defRPr>
            </a:lvl7pPr>
            <a:lvl8pPr marL="1031565" indent="-171399">
              <a:buClrTx/>
              <a:buFont typeface="Arial" panose="020B0604020202020204" pitchFamily="34" charset="0"/>
              <a:buChar char="–"/>
              <a:defRPr sz="1300">
                <a:solidFill>
                  <a:schemeClr val="bg1"/>
                </a:solidFill>
              </a:defRPr>
            </a:lvl8pPr>
            <a:lvl9pPr marL="1202964" indent="-171399">
              <a:buClrTx/>
              <a:buFont typeface="Arial" panose="020B0604020202020204" pitchFamily="34" charset="0"/>
              <a:buChar char="•"/>
              <a:defRPr sz="1300" baseline="0">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4447653" y="1764795"/>
            <a:ext cx="7174286" cy="2975735"/>
          </a:xfrm>
        </p:spPr>
        <p:txBody>
          <a:bodyPr>
            <a:noAutofit/>
          </a:bodyPr>
          <a:lstStyle>
            <a:lvl1pPr>
              <a:defRPr>
                <a:solidFill>
                  <a:schemeClr val="bg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3F30C79D-10B9-7D05-C54E-14351CCB61B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
        <p:nvSpPr>
          <p:cNvPr id="4" name="Rectangle 3">
            <a:extLst>
              <a:ext uri="{FF2B5EF4-FFF2-40B4-BE49-F238E27FC236}">
                <a16:creationId xmlns:a16="http://schemas.microsoft.com/office/drawing/2014/main" id="{3F919146-4E1F-E43A-3E94-14B53797CEFF}"/>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Graphic 11">
            <a:extLst>
              <a:ext uri="{FF2B5EF4-FFF2-40B4-BE49-F238E27FC236}">
                <a16:creationId xmlns:a16="http://schemas.microsoft.com/office/drawing/2014/main" id="{B3AC990C-5D8D-F7F8-C2FF-36E6947BB38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6" name="Content Placeholder 8">
            <a:extLst>
              <a:ext uri="{FF2B5EF4-FFF2-40B4-BE49-F238E27FC236}">
                <a16:creationId xmlns:a16="http://schemas.microsoft.com/office/drawing/2014/main" id="{1C0A4080-12F1-DEF1-CBD4-6B20FE2C1589}"/>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2637CF0-9829-4184-CC63-DFFECF598401}"/>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9" name="Graphic 8" descr="CVS Health logo.">
            <a:extLst>
              <a:ext uri="{FF2B5EF4-FFF2-40B4-BE49-F238E27FC236}">
                <a16:creationId xmlns:a16="http://schemas.microsoft.com/office/drawing/2014/main" id="{AA022796-6934-D21A-B968-B25BA8F83A3F}"/>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409552746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comparison slide</a:t>
            </a:r>
          </a:p>
        </p:txBody>
      </p:sp>
      <p:sp>
        <p:nvSpPr>
          <p:cNvPr id="15" name="Content Placeholder 3"/>
          <p:cNvSpPr>
            <a:spLocks noGrp="1"/>
          </p:cNvSpPr>
          <p:nvPr>
            <p:ph sz="half" idx="2" hasCustomPrompt="1"/>
          </p:nvPr>
        </p:nvSpPr>
        <p:spPr>
          <a:xfrm>
            <a:off x="1253474" y="3718014"/>
            <a:ext cx="3493918" cy="2023033"/>
          </a:xfrm>
          <a:noFill/>
        </p:spPr>
        <p:txBody>
          <a:bodyPr lIns="0" tIns="0" rIns="0" bIns="0"/>
          <a:lstStyle>
            <a:lvl1pPr marL="0" indent="0" algn="ctr">
              <a:lnSpc>
                <a:spcPct val="100000"/>
              </a:lnSpc>
              <a:spcBef>
                <a:spcPts val="1200"/>
              </a:spcBef>
              <a:buClrTx/>
              <a:buFont typeface="Arial"/>
              <a:buNone/>
              <a:defRPr sz="1799" b="1">
                <a:solidFill>
                  <a:srgbClr val="0A4B8C"/>
                </a:solidFill>
                <a:latin typeface="+mn-lt"/>
              </a:defRPr>
            </a:lvl1pPr>
            <a:lvl2pPr marL="0" indent="0" algn="ctr">
              <a:spcBef>
                <a:spcPts val="1200"/>
              </a:spcBef>
              <a:buClrTx/>
              <a:buFontTx/>
              <a:buNone/>
              <a:defRPr sz="1500">
                <a:solidFill>
                  <a:schemeClr val="tx2"/>
                </a:solidFill>
              </a:defRPr>
            </a:lvl2pPr>
            <a:lvl3pPr marL="404692" indent="-172986">
              <a:spcBef>
                <a:spcPts val="600"/>
              </a:spcBef>
              <a:buClrTx/>
              <a:buFont typeface="Arial" panose="020B0604020202020204" pitchFamily="34" charset="0"/>
              <a:buChar char="•"/>
              <a:defRPr sz="1600">
                <a:solidFill>
                  <a:schemeClr val="tx2"/>
                </a:solidFill>
              </a:defRPr>
            </a:lvl3pPr>
            <a:lvl4pPr marL="631635" indent="-174573">
              <a:spcBef>
                <a:spcPts val="600"/>
              </a:spcBef>
              <a:buClrTx/>
              <a:buFont typeface="Arial" panose="020B0604020202020204" pitchFamily="34" charset="0"/>
              <a:buChar char="•"/>
              <a:defRPr sz="1600">
                <a:solidFill>
                  <a:schemeClr val="tx2"/>
                </a:solidFill>
              </a:defRPr>
            </a:lvl4pPr>
            <a:lvl5pPr marL="804622" indent="-172986">
              <a:spcBef>
                <a:spcPts val="600"/>
              </a:spcBef>
              <a:buClrTx/>
              <a:buFont typeface="Arial" panose="020B0604020202020204" pitchFamily="34" charset="0"/>
              <a:buChar char="–"/>
              <a:defRPr sz="1600">
                <a:solidFill>
                  <a:schemeClr val="tx2"/>
                </a:solidFill>
              </a:defRPr>
            </a:lvl5pPr>
            <a:lvl6pPr marL="977607" indent="-177747">
              <a:buClrTx/>
              <a:defRPr sz="1600"/>
            </a:lvl6pPr>
            <a:lvl7pPr marL="1142657" indent="-165050">
              <a:buClrTx/>
              <a:defRPr sz="1600"/>
            </a:lvl7pPr>
            <a:lvl8pPr marL="1320404" indent="-177747">
              <a:buClrTx/>
              <a:defRPr sz="1600"/>
            </a:lvl8pPr>
            <a:lvl9pPr>
              <a:defRPr sz="1600"/>
            </a:lvl9pPr>
          </a:lstStyle>
          <a:p>
            <a:pPr lvl="0"/>
            <a:r>
              <a:rPr lang="en-US"/>
              <a:t>Header</a:t>
            </a:r>
          </a:p>
          <a:p>
            <a:pPr lvl="1"/>
            <a:r>
              <a:rPr lang="en-US"/>
              <a:t>First-level</a:t>
            </a:r>
          </a:p>
        </p:txBody>
      </p:sp>
      <p:sp>
        <p:nvSpPr>
          <p:cNvPr id="11" name="Rectangle 10">
            <a:extLst>
              <a:ext uri="{FF2B5EF4-FFF2-40B4-BE49-F238E27FC236}">
                <a16:creationId xmlns:a16="http://schemas.microsoft.com/office/drawing/2014/main" id="{65139F72-CEC0-495F-8477-192D60A880E2}"/>
              </a:ext>
            </a:extLst>
          </p:cNvPr>
          <p:cNvSpPr/>
          <p:nvPr userDrawn="1"/>
        </p:nvSpPr>
        <p:spPr>
          <a:xfrm>
            <a:off x="6096001"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16" name="Content Placeholder 5"/>
          <p:cNvSpPr>
            <a:spLocks noGrp="1"/>
          </p:cNvSpPr>
          <p:nvPr>
            <p:ph sz="quarter" idx="4" hasCustomPrompt="1"/>
          </p:nvPr>
        </p:nvSpPr>
        <p:spPr>
          <a:xfrm>
            <a:off x="7380297" y="3718014"/>
            <a:ext cx="3493918" cy="2023033"/>
          </a:xfrm>
          <a:noFill/>
        </p:spPr>
        <p:txBody>
          <a:bodyPr lIns="0" tIns="0" rIns="0" bIns="0"/>
          <a:lstStyle>
            <a:lvl1pPr marL="0" indent="0" algn="ctr">
              <a:lnSpc>
                <a:spcPct val="100000"/>
              </a:lnSpc>
              <a:spcBef>
                <a:spcPts val="1200"/>
              </a:spcBef>
              <a:buClrTx/>
              <a:buFont typeface="Arial"/>
              <a:buNone/>
              <a:defRPr sz="1799" b="1">
                <a:solidFill>
                  <a:srgbClr val="0A4B8C"/>
                </a:solidFill>
                <a:latin typeface="+mn-lt"/>
              </a:defRPr>
            </a:lvl1pPr>
            <a:lvl2pPr marL="0" indent="0" algn="ctr">
              <a:spcBef>
                <a:spcPts val="1200"/>
              </a:spcBef>
              <a:buClrTx/>
              <a:buFontTx/>
              <a:buNone/>
              <a:defRPr sz="1500">
                <a:solidFill>
                  <a:schemeClr val="tx2"/>
                </a:solidFill>
              </a:defRPr>
            </a:lvl2pPr>
            <a:lvl3pPr marL="231705" indent="0">
              <a:spcBef>
                <a:spcPts val="600"/>
              </a:spcBef>
              <a:buClrTx/>
              <a:buFont typeface="Arial" panose="020B0604020202020204" pitchFamily="34" charset="0"/>
              <a:buNone/>
              <a:defRPr sz="1600">
                <a:solidFill>
                  <a:schemeClr val="bg1"/>
                </a:solidFill>
              </a:defRPr>
            </a:lvl3pPr>
            <a:lvl4pPr marL="631635" indent="-174573">
              <a:spcBef>
                <a:spcPts val="600"/>
              </a:spcBef>
              <a:buClrTx/>
              <a:buFont typeface="Arial" panose="020B0604020202020204" pitchFamily="34" charset="0"/>
              <a:buChar char="•"/>
              <a:defRPr sz="1600">
                <a:solidFill>
                  <a:schemeClr val="bg1"/>
                </a:solidFill>
              </a:defRPr>
            </a:lvl4pPr>
            <a:lvl5pPr marL="804622" indent="-172986">
              <a:spcBef>
                <a:spcPts val="600"/>
              </a:spcBef>
              <a:buClrTx/>
              <a:buFont typeface="Arial" panose="020B0604020202020204" pitchFamily="34" charset="0"/>
              <a:buChar char="–"/>
              <a:defRPr sz="1600">
                <a:solidFill>
                  <a:schemeClr val="bg1"/>
                </a:solidFill>
              </a:defRPr>
            </a:lvl5pPr>
            <a:lvl6pPr>
              <a:spcBef>
                <a:spcPts val="600"/>
              </a:spcBef>
              <a:buClrTx/>
              <a:defRPr sz="1600">
                <a:solidFill>
                  <a:schemeClr val="bg1"/>
                </a:solidFill>
              </a:defRPr>
            </a:lvl6pPr>
            <a:lvl7pPr>
              <a:spcBef>
                <a:spcPts val="600"/>
              </a:spcBef>
              <a:buClrTx/>
              <a:defRPr sz="1600">
                <a:solidFill>
                  <a:schemeClr val="bg1"/>
                </a:solidFill>
              </a:defRPr>
            </a:lvl7pPr>
            <a:lvl8pPr>
              <a:spcBef>
                <a:spcPts val="600"/>
              </a:spcBef>
              <a:buClrTx/>
              <a:defRPr sz="1600">
                <a:solidFill>
                  <a:schemeClr val="bg1"/>
                </a:solidFill>
              </a:defRPr>
            </a:lvl8pPr>
            <a:lvl9pPr>
              <a:defRPr sz="1600"/>
            </a:lvl9pPr>
          </a:lstStyle>
          <a:p>
            <a:pPr lvl="0"/>
            <a:r>
              <a:rPr lang="en-US"/>
              <a:t>Header</a:t>
            </a:r>
          </a:p>
          <a:p>
            <a:pPr lvl="1"/>
            <a:r>
              <a:rPr lang="en-US"/>
              <a:t>First-level</a:t>
            </a:r>
          </a:p>
        </p:txBody>
      </p:sp>
      <p:pic>
        <p:nvPicPr>
          <p:cNvPr id="7" name="Graphic 6" descr="CVS Health logo.">
            <a:extLst>
              <a:ext uri="{FF2B5EF4-FFF2-40B4-BE49-F238E27FC236}">
                <a16:creationId xmlns:a16="http://schemas.microsoft.com/office/drawing/2014/main" id="{99394496-8368-4B56-8235-99713340C2D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pic>
        <p:nvPicPr>
          <p:cNvPr id="3" name="Picture 2">
            <a:extLst>
              <a:ext uri="{FF2B5EF4-FFF2-40B4-BE49-F238E27FC236}">
                <a16:creationId xmlns:a16="http://schemas.microsoft.com/office/drawing/2014/main" id="{720E3503-B061-17DC-594F-2157B2E782D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618174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defRPr cap="none" baseline="0">
                <a:solidFill>
                  <a:schemeClr val="tx2"/>
                </a:solidFill>
              </a:defRPr>
            </a:lvl1pPr>
            <a:lvl2pPr>
              <a:defRPr>
                <a:solidFill>
                  <a:schemeClr val="tx2"/>
                </a:solidFill>
              </a:defRPr>
            </a:lvl2pPr>
            <a:lvl3pPr>
              <a:defRPr baseline="0">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pic>
        <p:nvPicPr>
          <p:cNvPr id="4" name="Picture 3">
            <a:extLst>
              <a:ext uri="{FF2B5EF4-FFF2-40B4-BE49-F238E27FC236}">
                <a16:creationId xmlns:a16="http://schemas.microsoft.com/office/drawing/2014/main" id="{D1137CA3-3432-D769-52A7-B6566B8366C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09929783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One pane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F4177E-CDDD-476F-9590-4FA690787A3F}"/>
              </a:ext>
            </a:extLst>
          </p:cNvPr>
          <p:cNvSpPr/>
          <p:nvPr userDrawn="1"/>
        </p:nvSpPr>
        <p:spPr>
          <a:xfrm>
            <a:off x="1" y="0"/>
            <a:ext cx="4058151" cy="6858000"/>
          </a:xfrm>
          <a:prstGeom prst="rect">
            <a:avLst/>
          </a:prstGeom>
          <a:solidFill>
            <a:srgbClr val="0A4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3" name="Title 1">
            <a:extLst>
              <a:ext uri="{FF2B5EF4-FFF2-40B4-BE49-F238E27FC236}">
                <a16:creationId xmlns:a16="http://schemas.microsoft.com/office/drawing/2014/main" id="{7C794590-BFF7-4D91-A4D6-07347CD385E0}"/>
              </a:ext>
            </a:extLst>
          </p:cNvPr>
          <p:cNvSpPr>
            <a:spLocks noGrp="1"/>
          </p:cNvSpPr>
          <p:nvPr>
            <p:ph type="title" hasCustomPrompt="1"/>
          </p:nvPr>
        </p:nvSpPr>
        <p:spPr>
          <a:xfrm>
            <a:off x="579708" y="3"/>
            <a:ext cx="2959073" cy="6425581"/>
          </a:xfrm>
        </p:spPr>
        <p:txBody>
          <a:bodyPr anchor="ctr"/>
          <a:lstStyle>
            <a:lvl1pPr>
              <a:defRPr>
                <a:solidFill>
                  <a:schemeClr val="bg1"/>
                </a:solidFill>
              </a:defRPr>
            </a:lvl1pPr>
          </a:lstStyle>
          <a:p>
            <a:r>
              <a:rPr lang="en-US"/>
              <a:t>Click to add title </a:t>
            </a:r>
            <a:br>
              <a:rPr lang="en-US"/>
            </a:br>
            <a:r>
              <a:rPr lang="en-US"/>
              <a:t>here for one panel comparison slide</a:t>
            </a:r>
          </a:p>
        </p:txBody>
      </p:sp>
      <p:sp>
        <p:nvSpPr>
          <p:cNvPr id="7" name="Content Placeholder 3">
            <a:extLst>
              <a:ext uri="{FF2B5EF4-FFF2-40B4-BE49-F238E27FC236}">
                <a16:creationId xmlns:a16="http://schemas.microsoft.com/office/drawing/2014/main" id="{39BBBC8D-0164-48BE-8C39-97B2E9C688A7}"/>
              </a:ext>
            </a:extLst>
          </p:cNvPr>
          <p:cNvSpPr>
            <a:spLocks noGrp="1"/>
          </p:cNvSpPr>
          <p:nvPr>
            <p:ph sz="half" idx="2" hasCustomPrompt="1"/>
          </p:nvPr>
        </p:nvSpPr>
        <p:spPr bwMode="gray">
          <a:xfrm>
            <a:off x="4907515" y="2971855"/>
            <a:ext cx="2368913" cy="2592183"/>
          </a:xfrm>
        </p:spPr>
        <p:txBody>
          <a:bodyPr vert="horz" lIns="0" tIns="0" rIns="0" bIns="0" rtlCol="0">
            <a:noAutofit/>
          </a:bodyPr>
          <a:lstStyle>
            <a:lvl1pPr algn="ctr">
              <a:lnSpc>
                <a:spcPct val="100000"/>
              </a:lnSpc>
              <a:buClrTx/>
              <a:defRPr lang="en-US" sz="1799" b="1" kern="1200" cap="none" baseline="0" dirty="0">
                <a:solidFill>
                  <a:srgbClr val="0A4B8C"/>
                </a:solidFill>
                <a:latin typeface="+mn-lt"/>
                <a:ea typeface="+mn-ea"/>
                <a:cs typeface="+mn-cs"/>
              </a:defRPr>
            </a:lvl1pPr>
            <a:lvl2pPr marL="0" indent="0" algn="ctr">
              <a:spcBef>
                <a:spcPts val="1799"/>
              </a:spcBef>
              <a:buClrTx/>
              <a:buFontTx/>
              <a:buNone/>
              <a:defRPr lang="en-US" sz="1500" baseline="0" dirty="0" smtClean="0">
                <a:solidFill>
                  <a:schemeClr val="tx2"/>
                </a:solidFill>
              </a:defRPr>
            </a:lvl2pPr>
            <a:lvl3pPr marL="171399"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063" rtl="0" eaLnBrk="1" latinLnBrk="0" hangingPunct="1">
              <a:lnSpc>
                <a:spcPct val="100000"/>
              </a:lnSpc>
              <a:spcBef>
                <a:spcPts val="1799"/>
              </a:spcBef>
              <a:buClrTx/>
              <a:buFont typeface="Arial"/>
              <a:buNone/>
            </a:pPr>
            <a:r>
              <a:rPr lang="en-US"/>
              <a:t>Header</a:t>
            </a:r>
          </a:p>
          <a:p>
            <a:pPr lvl="1"/>
            <a:r>
              <a:rPr lang="en-US"/>
              <a:t>First-level</a:t>
            </a:r>
          </a:p>
        </p:txBody>
      </p:sp>
      <p:sp>
        <p:nvSpPr>
          <p:cNvPr id="8" name="Content Placeholder 3">
            <a:extLst>
              <a:ext uri="{FF2B5EF4-FFF2-40B4-BE49-F238E27FC236}">
                <a16:creationId xmlns:a16="http://schemas.microsoft.com/office/drawing/2014/main" id="{E1CA36B9-1028-43DB-A308-5411C7D185BC}"/>
              </a:ext>
            </a:extLst>
          </p:cNvPr>
          <p:cNvSpPr>
            <a:spLocks noGrp="1"/>
          </p:cNvSpPr>
          <p:nvPr>
            <p:ph sz="half" idx="18" hasCustomPrompt="1"/>
          </p:nvPr>
        </p:nvSpPr>
        <p:spPr bwMode="gray">
          <a:xfrm>
            <a:off x="8972065" y="2971855"/>
            <a:ext cx="2368913" cy="2592183"/>
          </a:xfrm>
        </p:spPr>
        <p:txBody>
          <a:bodyPr vert="horz" lIns="0" tIns="0" rIns="0" bIns="0" rtlCol="0">
            <a:noAutofit/>
          </a:bodyPr>
          <a:lstStyle>
            <a:lvl1pPr algn="ctr">
              <a:lnSpc>
                <a:spcPct val="100000"/>
              </a:lnSpc>
              <a:buClrTx/>
              <a:defRPr lang="en-US" sz="1799" b="1" cap="none" baseline="0" dirty="0" smtClean="0">
                <a:solidFill>
                  <a:srgbClr val="0A4B8C"/>
                </a:solidFill>
                <a:latin typeface="+mn-lt"/>
              </a:defRPr>
            </a:lvl1pPr>
            <a:lvl2pPr marL="0" indent="0" algn="ctr">
              <a:spcBef>
                <a:spcPts val="1799"/>
              </a:spcBef>
              <a:buClrTx/>
              <a:buFontTx/>
              <a:buNone/>
              <a:defRPr lang="en-US" sz="1500" dirty="0" smtClean="0">
                <a:solidFill>
                  <a:schemeClr val="tx2"/>
                </a:solidFill>
              </a:defRPr>
            </a:lvl2pPr>
            <a:lvl3pPr marL="171399"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668665DB-9D44-4B88-9F03-E82A2FF5D152}"/>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EFE9336-BB34-4CCC-8274-05D8119178BD}"/>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a:t>
            </a:r>
            <a:r>
              <a:rPr lang="en-US" sz="800">
                <a:solidFill>
                  <a:schemeClr val="tx2"/>
                </a:solidFill>
                <a:latin typeface="+mn-lt"/>
              </a:rPr>
              <a:t>ietary.</a:t>
            </a:r>
          </a:p>
        </p:txBody>
      </p:sp>
      <p:pic>
        <p:nvPicPr>
          <p:cNvPr id="10" name="Graphic 9" descr="CVS Health logo.">
            <a:extLst>
              <a:ext uri="{FF2B5EF4-FFF2-40B4-BE49-F238E27FC236}">
                <a16:creationId xmlns:a16="http://schemas.microsoft.com/office/drawing/2014/main" id="{4556B8A3-577E-4258-B8ED-A7943CC515B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pic>
        <p:nvPicPr>
          <p:cNvPr id="2" name="Picture 1">
            <a:extLst>
              <a:ext uri="{FF2B5EF4-FFF2-40B4-BE49-F238E27FC236}">
                <a16:creationId xmlns:a16="http://schemas.microsoft.com/office/drawing/2014/main" id="{F5AF9485-1177-509F-1767-83E1CD29AF0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421942303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hree poin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7D8E01-1C20-5D7C-1538-D60AE9849229}"/>
              </a:ext>
            </a:extLst>
          </p:cNvPr>
          <p:cNvSpPr/>
          <p:nvPr userDrawn="1"/>
        </p:nvSpPr>
        <p:spPr>
          <a:xfrm>
            <a:off x="8121046" y="0"/>
            <a:ext cx="4070954"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4" name="Graphic 3" descr="CVS Health logo.">
            <a:extLst>
              <a:ext uri="{FF2B5EF4-FFF2-40B4-BE49-F238E27FC236}">
                <a16:creationId xmlns:a16="http://schemas.microsoft.com/office/drawing/2014/main" id="{5C43C509-C0D5-083B-1AEB-39AC8CE835F2}"/>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pic>
        <p:nvPicPr>
          <p:cNvPr id="5" name="Graphic 11">
            <a:extLst>
              <a:ext uri="{FF2B5EF4-FFF2-40B4-BE49-F238E27FC236}">
                <a16:creationId xmlns:a16="http://schemas.microsoft.com/office/drawing/2014/main" id="{517FBDC9-C0D5-AC55-8FB7-BA5AAB5A6B28}"/>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27" name="Rectangle 26">
            <a:extLst>
              <a:ext uri="{FF2B5EF4-FFF2-40B4-BE49-F238E27FC236}">
                <a16:creationId xmlns:a16="http://schemas.microsoft.com/office/drawing/2014/main" id="{CFACB8A6-3813-48D2-B8CE-038DD1E42B32}"/>
              </a:ext>
            </a:extLst>
          </p:cNvPr>
          <p:cNvSpPr/>
          <p:nvPr userDrawn="1"/>
        </p:nvSpPr>
        <p:spPr>
          <a:xfrm>
            <a:off x="2" y="6241774"/>
            <a:ext cx="5587246" cy="61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23" name="Rectangle 22">
            <a:extLst>
              <a:ext uri="{FF2B5EF4-FFF2-40B4-BE49-F238E27FC236}">
                <a16:creationId xmlns:a16="http://schemas.microsoft.com/office/drawing/2014/main" id="{B5FE79D5-35B2-49F2-B15D-DA1A165F3786}"/>
              </a:ext>
            </a:extLst>
          </p:cNvPr>
          <p:cNvSpPr/>
          <p:nvPr userDrawn="1"/>
        </p:nvSpPr>
        <p:spPr>
          <a:xfrm>
            <a:off x="4062896" y="0"/>
            <a:ext cx="4058151" cy="6858000"/>
          </a:xfrm>
          <a:prstGeom prst="rect">
            <a:avLst/>
          </a:prstGeom>
          <a:solidFill>
            <a:srgbClr val="0A4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25" name="Title 1">
            <a:extLst>
              <a:ext uri="{FF2B5EF4-FFF2-40B4-BE49-F238E27FC236}">
                <a16:creationId xmlns:a16="http://schemas.microsoft.com/office/drawing/2014/main" id="{430E9904-95CA-4355-B234-1DDA8EC1512E}"/>
              </a:ext>
            </a:extLst>
          </p:cNvPr>
          <p:cNvSpPr>
            <a:spLocks noGrp="1"/>
          </p:cNvSpPr>
          <p:nvPr>
            <p:ph type="title" hasCustomPrompt="1"/>
          </p:nvPr>
        </p:nvSpPr>
        <p:spPr>
          <a:xfrm>
            <a:off x="579708" y="3"/>
            <a:ext cx="2959073" cy="6425581"/>
          </a:xfrm>
        </p:spPr>
        <p:txBody>
          <a:bodyPr anchor="ctr"/>
          <a:lstStyle>
            <a:lvl1pPr>
              <a:defRPr>
                <a:solidFill>
                  <a:schemeClr val="tx2"/>
                </a:solidFill>
              </a:defRPr>
            </a:lvl1pPr>
          </a:lstStyle>
          <a:p>
            <a:r>
              <a:rPr lang="en-US"/>
              <a:t>Click to add title here for two panel comparison slide</a:t>
            </a:r>
          </a:p>
        </p:txBody>
      </p:sp>
      <p:sp>
        <p:nvSpPr>
          <p:cNvPr id="21" name="Content Placeholder 3">
            <a:extLst>
              <a:ext uri="{FF2B5EF4-FFF2-40B4-BE49-F238E27FC236}">
                <a16:creationId xmlns:a16="http://schemas.microsoft.com/office/drawing/2014/main" id="{3E63A43E-9184-464B-AD62-08609C3C2EFC}"/>
              </a:ext>
            </a:extLst>
          </p:cNvPr>
          <p:cNvSpPr>
            <a:spLocks noGrp="1"/>
          </p:cNvSpPr>
          <p:nvPr>
            <p:ph sz="half" idx="2" hasCustomPrompt="1"/>
          </p:nvPr>
        </p:nvSpPr>
        <p:spPr bwMode="gray">
          <a:xfrm>
            <a:off x="4907515" y="2971855"/>
            <a:ext cx="2368913" cy="2592183"/>
          </a:xfrm>
        </p:spPr>
        <p:txBody>
          <a:bodyPr vert="horz" lIns="0" tIns="0" rIns="0" bIns="0" rtlCol="0">
            <a:noAutofit/>
          </a:bodyPr>
          <a:lstStyle>
            <a:lvl1pPr algn="ctr">
              <a:lnSpc>
                <a:spcPct val="100000"/>
              </a:lnSpc>
              <a:buClrTx/>
              <a:defRPr lang="en-US" sz="1799" b="1" kern="1200" cap="none" baseline="0" dirty="0">
                <a:solidFill>
                  <a:schemeClr val="bg1"/>
                </a:solidFill>
                <a:latin typeface="+mn-lt"/>
                <a:ea typeface="+mn-ea"/>
                <a:cs typeface="+mn-cs"/>
              </a:defRPr>
            </a:lvl1pPr>
            <a:lvl2pPr marL="0" indent="0" algn="ctr">
              <a:spcBef>
                <a:spcPts val="1799"/>
              </a:spcBef>
              <a:buClrTx/>
              <a:buFontTx/>
              <a:buNone/>
              <a:defRPr lang="en-US" sz="1500" baseline="0" dirty="0" smtClean="0">
                <a:solidFill>
                  <a:schemeClr val="bg1"/>
                </a:solidFill>
              </a:defRPr>
            </a:lvl2pPr>
            <a:lvl3pPr marL="171399"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063" rtl="0" eaLnBrk="1" latinLnBrk="0" hangingPunct="1">
              <a:lnSpc>
                <a:spcPct val="100000"/>
              </a:lnSpc>
              <a:spcBef>
                <a:spcPts val="1799"/>
              </a:spcBef>
              <a:buClrTx/>
              <a:buFont typeface="Arial"/>
              <a:buNone/>
            </a:pPr>
            <a:r>
              <a:rPr lang="en-US"/>
              <a:t>Header</a:t>
            </a:r>
          </a:p>
          <a:p>
            <a:pPr lvl="1"/>
            <a:r>
              <a:rPr lang="en-US"/>
              <a:t>First-level</a:t>
            </a:r>
          </a:p>
        </p:txBody>
      </p:sp>
      <p:sp>
        <p:nvSpPr>
          <p:cNvPr id="24" name="Content Placeholder 3">
            <a:extLst>
              <a:ext uri="{FF2B5EF4-FFF2-40B4-BE49-F238E27FC236}">
                <a16:creationId xmlns:a16="http://schemas.microsoft.com/office/drawing/2014/main" id="{6C89E4A5-6F21-4ECD-BCA6-5B29AF1FC1C0}"/>
              </a:ext>
            </a:extLst>
          </p:cNvPr>
          <p:cNvSpPr>
            <a:spLocks noGrp="1"/>
          </p:cNvSpPr>
          <p:nvPr>
            <p:ph sz="half" idx="18" hasCustomPrompt="1"/>
          </p:nvPr>
        </p:nvSpPr>
        <p:spPr bwMode="gray">
          <a:xfrm>
            <a:off x="8972065" y="2971855"/>
            <a:ext cx="2368913" cy="2592183"/>
          </a:xfrm>
        </p:spPr>
        <p:txBody>
          <a:bodyPr vert="horz" lIns="0" tIns="0" rIns="0" bIns="0" rtlCol="0">
            <a:noAutofit/>
          </a:bodyPr>
          <a:lstStyle>
            <a:lvl1pPr algn="ctr">
              <a:lnSpc>
                <a:spcPct val="100000"/>
              </a:lnSpc>
              <a:buClrTx/>
              <a:defRPr lang="en-US" sz="1799" b="1" cap="none" baseline="0" dirty="0" smtClean="0">
                <a:solidFill>
                  <a:schemeClr val="bg1"/>
                </a:solidFill>
                <a:latin typeface="+mn-lt"/>
              </a:defRPr>
            </a:lvl1pPr>
            <a:lvl2pPr marL="0" indent="0" algn="ctr">
              <a:spcBef>
                <a:spcPts val="1799"/>
              </a:spcBef>
              <a:buClrTx/>
              <a:buFontTx/>
              <a:buNone/>
              <a:defRPr lang="en-US" sz="1500" dirty="0" smtClean="0">
                <a:solidFill>
                  <a:schemeClr val="bg1"/>
                </a:solidFill>
              </a:defRPr>
            </a:lvl2pPr>
            <a:lvl3pPr marL="171399"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F5E0B0A3-49E5-4641-8D2C-BC31AF6815C4}"/>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01B46839-35D8-438B-B7A2-2B753DFD7A66}"/>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tx2"/>
                </a:solidFill>
                <a:latin typeface="+mn-lt"/>
              </a:rPr>
              <a:t>©2025 CVS Health and/or one of its affiliates. Confidential and proprietary.</a:t>
            </a:r>
          </a:p>
        </p:txBody>
      </p:sp>
    </p:spTree>
    <p:extLst>
      <p:ext uri="{BB962C8B-B14F-4D97-AF65-F5344CB8AC3E}">
        <p14:creationId xmlns:p14="http://schemas.microsoft.com/office/powerpoint/2010/main" val="14052197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ext and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557929" y="1765300"/>
            <a:ext cx="4884168" cy="3977640"/>
          </a:xfrm>
        </p:spPr>
        <p:txBody>
          <a:bodyPr/>
          <a:lstStyle>
            <a:lvl1pPr>
              <a:defRPr cap="none" baseline="0">
                <a:solidFill>
                  <a:schemeClr val="tx2"/>
                </a:solidFill>
              </a:defRPr>
            </a:lvl1pPr>
            <a:lvl2pPr>
              <a:defRPr baseline="0">
                <a:solidFill>
                  <a:schemeClr val="tx2"/>
                </a:solidFill>
              </a:defRPr>
            </a:lvl2pPr>
            <a:lvl3pPr>
              <a:defRPr>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1" y="0"/>
            <a:ext cx="6096001" cy="6858000"/>
          </a:xfrm>
          <a:prstGeom prst="rect">
            <a:avLst/>
          </a:prstGeom>
          <a:solidFill>
            <a:schemeClr val="bg1">
              <a:lumMod val="85000"/>
            </a:schemeClr>
          </a:solidFill>
        </p:spPr>
        <p:txBody>
          <a:bodyPr anchor="ctr"/>
          <a:lstStyle>
            <a:lvl1pPr algn="ctr">
              <a:spcBef>
                <a:spcPts val="0"/>
              </a:spcBef>
              <a:spcAft>
                <a:spcPts val="0"/>
              </a:spcAft>
              <a:defRPr sz="6598"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8163FE3F-97F2-42A9-B07A-B67697B4DB0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15420140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89" y="743712"/>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6740693" y="1765300"/>
            <a:ext cx="4884168" cy="3977640"/>
          </a:xfrm>
        </p:spPr>
        <p:txBody>
          <a:bodyPr/>
          <a:lstStyle>
            <a:lvl1pPr>
              <a:buClrTx/>
              <a:defRPr cap="none" baseline="0">
                <a:solidFill>
                  <a:schemeClr val="tx2"/>
                </a:solidFill>
              </a:defRPr>
            </a:lvl1pPr>
            <a:lvl2pPr>
              <a:buClrTx/>
              <a:defRPr>
                <a:solidFill>
                  <a:schemeClr val="tx2"/>
                </a:solidFill>
              </a:defRPr>
            </a:lvl2pPr>
            <a:lvl3pPr>
              <a:buClrTx/>
              <a:defRPr>
                <a:solidFill>
                  <a:schemeClr val="tx2"/>
                </a:solidFill>
              </a:defRPr>
            </a:lvl3pPr>
            <a:lvl4pPr>
              <a:buClrTx/>
              <a:defRPr>
                <a:solidFill>
                  <a:schemeClr val="tx2"/>
                </a:solidFill>
              </a:defRPr>
            </a:lvl4pPr>
            <a:lvl5pPr>
              <a:buClrTx/>
              <a:defRPr>
                <a:solidFill>
                  <a:schemeClr val="tx2"/>
                </a:solidFill>
              </a:defRPr>
            </a:lvl5pPr>
            <a:lvl6pPr>
              <a:buClrTx/>
              <a:defRPr/>
            </a:lvl6pPr>
            <a:lvl7pPr>
              <a:buClrTx/>
              <a:defRPr/>
            </a:lvl7pPr>
            <a:lvl8pPr>
              <a:buClrTx/>
              <a:defRPr/>
            </a:lvl8pPr>
            <a:lvl9pPr>
              <a:buClrTx/>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1" y="0"/>
            <a:ext cx="6096001" cy="6858000"/>
          </a:xfrm>
          <a:prstGeom prst="rect">
            <a:avLst/>
          </a:prstGeom>
          <a:solidFill>
            <a:schemeClr val="bg1">
              <a:lumMod val="85000"/>
            </a:schemeClr>
          </a:solidFill>
        </p:spPr>
        <p:txBody>
          <a:bodyPr anchor="ctr"/>
          <a:lstStyle>
            <a:lvl1pPr algn="ctr">
              <a:spcBef>
                <a:spcPts val="0"/>
              </a:spcBef>
              <a:spcAft>
                <a:spcPts val="0"/>
              </a:spcAft>
              <a:defRPr sz="6598" b="1">
                <a:solidFill>
                  <a:schemeClr val="bg2"/>
                </a:solidFill>
              </a:defRPr>
            </a:lvl1pPr>
          </a:lstStyle>
          <a:p>
            <a:br>
              <a:rPr lang="en-US"/>
            </a:br>
            <a:r>
              <a:rPr lang="en-US"/>
              <a:t>IMAGE</a:t>
            </a:r>
            <a:br>
              <a:rPr lang="en-US"/>
            </a:br>
            <a:br>
              <a:rPr lang="en-US"/>
            </a:br>
            <a:br>
              <a:rPr lang="en-US"/>
            </a:br>
            <a:endParaRPr lang="en-US"/>
          </a:p>
        </p:txBody>
      </p:sp>
      <p:pic>
        <p:nvPicPr>
          <p:cNvPr id="3" name="Picture 2">
            <a:extLst>
              <a:ext uri="{FF2B5EF4-FFF2-40B4-BE49-F238E27FC236}">
                <a16:creationId xmlns:a16="http://schemas.microsoft.com/office/drawing/2014/main" id="{D05F1791-4589-A78D-0D35-766DEEF04EF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212604890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nfographic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557929" y="1767532"/>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pic>
        <p:nvPicPr>
          <p:cNvPr id="7" name="Graphic 6" descr="CVS Health logo.">
            <a:extLst>
              <a:ext uri="{FF2B5EF4-FFF2-40B4-BE49-F238E27FC236}">
                <a16:creationId xmlns:a16="http://schemas.microsoft.com/office/drawing/2014/main" id="{B59DA53D-FB46-42C9-9A73-236B2FE10595}"/>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sp>
        <p:nvSpPr>
          <p:cNvPr id="3" name="Rectangle 2">
            <a:extLst>
              <a:ext uri="{FF2B5EF4-FFF2-40B4-BE49-F238E27FC236}">
                <a16:creationId xmlns:a16="http://schemas.microsoft.com/office/drawing/2014/main" id="{747D9288-A65B-0324-108D-DE2852EE2421}"/>
              </a:ext>
            </a:extLst>
          </p:cNvPr>
          <p:cNvSpPr/>
          <p:nvPr userDrawn="1"/>
        </p:nvSpPr>
        <p:spPr>
          <a:xfrm>
            <a:off x="6096001" y="0"/>
            <a:ext cx="6096001"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4" name="Graphic 3" descr="CVS Health logo.">
            <a:extLst>
              <a:ext uri="{FF2B5EF4-FFF2-40B4-BE49-F238E27FC236}">
                <a16:creationId xmlns:a16="http://schemas.microsoft.com/office/drawing/2014/main" id="{31866DB8-F013-879F-541E-27C3305FD8BD}"/>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353706" y="6373368"/>
            <a:ext cx="1274145" cy="155448"/>
          </a:xfrm>
          <a:prstGeom prst="rect">
            <a:avLst/>
          </a:prstGeom>
        </p:spPr>
      </p:pic>
      <p:pic>
        <p:nvPicPr>
          <p:cNvPr id="5" name="Graphic 11">
            <a:extLst>
              <a:ext uri="{FF2B5EF4-FFF2-40B4-BE49-F238E27FC236}">
                <a16:creationId xmlns:a16="http://schemas.microsoft.com/office/drawing/2014/main" id="{010162B2-2503-FAF5-0393-23FBA6824B2E}"/>
              </a:ext>
            </a:extLst>
          </p:cNvPr>
          <p:cNvPicPr>
            <a:picLocks noChangeAspect="1"/>
          </p:cNvPicPr>
          <p:nvPr userDrawn="1"/>
        </p:nvPicPr>
        <p:blipFill>
          <a:blip r:embed="rId6"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Tree>
    <p:extLst>
      <p:ext uri="{BB962C8B-B14F-4D97-AF65-F5344CB8AC3E}">
        <p14:creationId xmlns:p14="http://schemas.microsoft.com/office/powerpoint/2010/main" val="296690141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nfographic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89" y="743712"/>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6740693" y="1765300"/>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7" name="Rectangle 6">
            <a:extLst>
              <a:ext uri="{FF2B5EF4-FFF2-40B4-BE49-F238E27FC236}">
                <a16:creationId xmlns:a16="http://schemas.microsoft.com/office/drawing/2014/main" id="{65139F72-CEC0-495F-8477-192D60A880E2}"/>
              </a:ext>
            </a:extLst>
          </p:cNvPr>
          <p:cNvSpPr/>
          <p:nvPr userDrawn="1"/>
        </p:nvSpPr>
        <p:spPr>
          <a:xfrm>
            <a:off x="0" y="0"/>
            <a:ext cx="6096001"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CB4B9DEE-1CF0-47D1-934E-DB4356D62FF1}"/>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1" name="Content Placeholder 8">
            <a:extLst>
              <a:ext uri="{FF2B5EF4-FFF2-40B4-BE49-F238E27FC236}">
                <a16:creationId xmlns:a16="http://schemas.microsoft.com/office/drawing/2014/main" id="{F35D44D1-CF2C-4331-B380-083F7ABF73CB}"/>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bg1"/>
                </a:solidFill>
                <a:latin typeface="+mn-lt"/>
              </a:rPr>
              <a:t>©2025 CVS Health and/or one of its affiliates. Confidential and proprietary.</a:t>
            </a:r>
          </a:p>
        </p:txBody>
      </p:sp>
      <p:pic>
        <p:nvPicPr>
          <p:cNvPr id="3" name="Picture 2">
            <a:extLst>
              <a:ext uri="{FF2B5EF4-FFF2-40B4-BE49-F238E27FC236}">
                <a16:creationId xmlns:a16="http://schemas.microsoft.com/office/drawing/2014/main" id="{C4AC703F-AB5D-9BE8-672C-17475F58601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318805644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nfographic Righ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272A0B-3F66-4BE5-ABC2-DBBCAA26670E}"/>
              </a:ext>
            </a:extLst>
          </p:cNvPr>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1964CD8D-F9FC-4E28-9F6A-6AB51FF354D5}"/>
              </a:ext>
            </a:extLst>
          </p:cNvPr>
          <p:cNvSpPr>
            <a:spLocks noGrp="1"/>
          </p:cNvSpPr>
          <p:nvPr>
            <p:ph idx="1" hasCustomPrompt="1"/>
          </p:nvPr>
        </p:nvSpPr>
        <p:spPr bwMode="gray">
          <a:xfrm>
            <a:off x="557929" y="1767532"/>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2AA3D8E1-3CCE-42A5-88D6-38F615FADD4D}"/>
              </a:ext>
            </a:extLst>
          </p:cNvPr>
          <p:cNvSpPr/>
          <p:nvPr userDrawn="1"/>
        </p:nvSpPr>
        <p:spPr>
          <a:xfrm>
            <a:off x="6096001" y="0"/>
            <a:ext cx="6096001"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6" name="Graphic 5" descr="CVS Health logo.">
            <a:extLst>
              <a:ext uri="{FF2B5EF4-FFF2-40B4-BE49-F238E27FC236}">
                <a16:creationId xmlns:a16="http://schemas.microsoft.com/office/drawing/2014/main" id="{C97A688A-13B1-4480-9A65-4362859FCDA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pic>
        <p:nvPicPr>
          <p:cNvPr id="2" name="Graphic 11">
            <a:extLst>
              <a:ext uri="{FF2B5EF4-FFF2-40B4-BE49-F238E27FC236}">
                <a16:creationId xmlns:a16="http://schemas.microsoft.com/office/drawing/2014/main" id="{9B923828-0F07-50F7-1DFA-0B3359BE155C}"/>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Tree>
    <p:extLst>
      <p:ext uri="{BB962C8B-B14F-4D97-AF65-F5344CB8AC3E}">
        <p14:creationId xmlns:p14="http://schemas.microsoft.com/office/powerpoint/2010/main" val="40574144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nfographic Lef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1167E6-91BB-4319-852F-02EF2DA543CE}"/>
              </a:ext>
            </a:extLst>
          </p:cNvPr>
          <p:cNvSpPr>
            <a:spLocks noGrp="1"/>
          </p:cNvSpPr>
          <p:nvPr>
            <p:ph type="title" hasCustomPrompt="1"/>
          </p:nvPr>
        </p:nvSpPr>
        <p:spPr>
          <a:xfrm>
            <a:off x="6733589" y="743712"/>
            <a:ext cx="4884168"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69A642C1-A41C-40AD-BDFB-B8D181AC8784}"/>
              </a:ext>
            </a:extLst>
          </p:cNvPr>
          <p:cNvSpPr>
            <a:spLocks noGrp="1"/>
          </p:cNvSpPr>
          <p:nvPr>
            <p:ph idx="1" hasCustomPrompt="1"/>
          </p:nvPr>
        </p:nvSpPr>
        <p:spPr bwMode="gray">
          <a:xfrm>
            <a:off x="6740693" y="1765300"/>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12FD3486-B3F5-43BE-9108-5DEA0679272C}"/>
              </a:ext>
            </a:extLst>
          </p:cNvPr>
          <p:cNvSpPr/>
          <p:nvPr userDrawn="1"/>
        </p:nvSpPr>
        <p:spPr>
          <a:xfrm>
            <a:off x="0" y="0"/>
            <a:ext cx="6096001"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535CA040-9CF0-49AA-B5D4-DC4BFA2479C1}"/>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7" name="Content Placeholder 8">
            <a:extLst>
              <a:ext uri="{FF2B5EF4-FFF2-40B4-BE49-F238E27FC236}">
                <a16:creationId xmlns:a16="http://schemas.microsoft.com/office/drawing/2014/main" id="{3B4598AE-016B-45A4-877F-62C42E458969}"/>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bg1"/>
                </a:solidFill>
                <a:latin typeface="+mn-lt"/>
              </a:rPr>
              <a:t>©2025 CVS Health and/or one of its affiliates. Confidential and proprietary.</a:t>
            </a:r>
          </a:p>
        </p:txBody>
      </p:sp>
      <p:pic>
        <p:nvPicPr>
          <p:cNvPr id="2" name="Picture 1">
            <a:extLst>
              <a:ext uri="{FF2B5EF4-FFF2-40B4-BE49-F238E27FC236}">
                <a16:creationId xmlns:a16="http://schemas.microsoft.com/office/drawing/2014/main" id="{FA95A5DD-D500-C407-CB12-71DB35811BA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133132165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Quote or high impac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1764792"/>
            <a:ext cx="4701240" cy="1463040"/>
          </a:xfrm>
        </p:spPr>
        <p:txBody>
          <a:bodyPr rIns="0" anchor="b"/>
          <a:lstStyle>
            <a:lvl1pPr marL="171399" indent="-171399">
              <a:lnSpc>
                <a:spcPct val="95000"/>
              </a:lnSpc>
              <a:tabLst>
                <a:tab pos="171399" algn="l"/>
              </a:tabLst>
              <a:defRPr>
                <a:solidFill>
                  <a:schemeClr val="tx2"/>
                </a:solidFill>
              </a:defRPr>
            </a:lvl1pPr>
          </a:lstStyle>
          <a:p>
            <a:r>
              <a:rPr lang="en-US"/>
              <a:t>“	Click to add quote with image. Image should reflect the content of the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713419" y="3590385"/>
            <a:ext cx="4573191" cy="161925"/>
          </a:xfrm>
          <a:prstGeom prst="rect">
            <a:avLst/>
          </a:prstGeom>
          <a:noFill/>
        </p:spPr>
        <p:txBody>
          <a:bodyPr>
            <a:noAutofit/>
          </a:bodyPr>
          <a:lstStyle>
            <a:lvl1pPr>
              <a:defRPr sz="1300" cap="none" baseline="0">
                <a:solidFill>
                  <a:schemeClr val="tx2"/>
                </a:solidFill>
              </a:defRPr>
            </a:lvl1pPr>
          </a:lstStyle>
          <a:p>
            <a:pPr lvl="0"/>
            <a:r>
              <a:rPr lang="en-US"/>
              <a:t>Click to add author</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1" y="0"/>
            <a:ext cx="6096001" cy="6858000"/>
          </a:xfrm>
          <a:prstGeom prst="rect">
            <a:avLst/>
          </a:prstGeom>
          <a:solidFill>
            <a:schemeClr val="bg1">
              <a:lumMod val="85000"/>
            </a:schemeClr>
          </a:solidFill>
        </p:spPr>
        <p:txBody>
          <a:bodyPr anchor="ctr"/>
          <a:lstStyle>
            <a:lvl1pPr algn="ctr">
              <a:spcBef>
                <a:spcPts val="0"/>
              </a:spcBef>
              <a:spcAft>
                <a:spcPts val="0"/>
              </a:spcAft>
              <a:defRPr sz="6598"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5C21479B-88BC-46B4-90DB-3F9721D742E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61246106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or high impa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2869" y="2180108"/>
            <a:ext cx="7170763" cy="1463040"/>
          </a:xfrm>
        </p:spPr>
        <p:txBody>
          <a:bodyPr rIns="0"/>
          <a:lstStyle>
            <a:lvl1pPr>
              <a:defRPr>
                <a:solidFill>
                  <a:schemeClr val="tx2"/>
                </a:solidFill>
              </a:defRPr>
            </a:lvl1pPr>
          </a:lstStyle>
          <a:p>
            <a:r>
              <a:rPr lang="en-US"/>
              <a:t>Click to add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2512867" y="4020924"/>
            <a:ext cx="4573191" cy="161925"/>
          </a:xfrm>
          <a:prstGeom prst="rect">
            <a:avLst/>
          </a:prstGeom>
          <a:noFill/>
        </p:spPr>
        <p:txBody>
          <a:bodyPr>
            <a:noAutofit/>
          </a:bodyPr>
          <a:lstStyle>
            <a:lvl1pPr>
              <a:defRPr sz="1300" cap="all" baseline="0">
                <a:solidFill>
                  <a:schemeClr val="tx2"/>
                </a:solidFill>
              </a:defRPr>
            </a:lvl1pPr>
          </a:lstStyle>
          <a:p>
            <a:pPr lvl="0"/>
            <a:r>
              <a:rPr lang="en-US"/>
              <a:t>click to add AUTHOR</a:t>
            </a:r>
          </a:p>
        </p:txBody>
      </p:sp>
      <p:pic>
        <p:nvPicPr>
          <p:cNvPr id="3" name="Picture 2">
            <a:extLst>
              <a:ext uri="{FF2B5EF4-FFF2-40B4-BE49-F238E27FC236}">
                <a16:creationId xmlns:a16="http://schemas.microsoft.com/office/drawing/2014/main" id="{C194B568-277A-504E-4CA7-32480F0438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29540698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tx1"/>
              </a:buClr>
              <a:defRPr sz="1800" b="1" cap="none" baseline="0">
                <a:solidFill>
                  <a:schemeClr val="tx2"/>
                </a:solidFill>
                <a:latin typeface="+mn-lt"/>
              </a:defRPr>
            </a:lvl1pPr>
            <a:lvl2pPr marL="0" indent="0">
              <a:buClr>
                <a:schemeClr val="tx1"/>
              </a:buClr>
              <a:buNone/>
              <a:defRPr sz="1300" baseline="0">
                <a:solidFill>
                  <a:schemeClr val="tx2"/>
                </a:solidFill>
              </a:defRPr>
            </a:lvl2pPr>
            <a:lvl3pPr marL="171450" indent="-171450">
              <a:spcBef>
                <a:spcPts val="1200"/>
              </a:spcBef>
              <a:buClr>
                <a:schemeClr val="tx1"/>
              </a:buClr>
              <a:buFont typeface="Arial" panose="020B0604020202020204" pitchFamily="34" charset="0"/>
              <a:buChar char="•"/>
              <a:defRPr sz="1300" baseline="0">
                <a:solidFill>
                  <a:schemeClr val="tx2"/>
                </a:solidFill>
              </a:defRPr>
            </a:lvl3pPr>
            <a:lvl4pPr marL="342900" indent="-171450">
              <a:buClr>
                <a:schemeClr val="tx1"/>
              </a:buClr>
              <a:buFont typeface="Arial" panose="020B0604020202020204" pitchFamily="34" charset="0"/>
              <a:buChar char="–"/>
              <a:defRPr sz="1300" baseline="0">
                <a:solidFill>
                  <a:schemeClr val="tx2"/>
                </a:solidFill>
              </a:defRPr>
            </a:lvl4pPr>
            <a:lvl5pPr marL="515938" indent="-173038">
              <a:buClr>
                <a:schemeClr val="tx1"/>
              </a:buClr>
              <a:buFont typeface="Arial" panose="020B0604020202020204" pitchFamily="34" charset="0"/>
              <a:buChar char="•"/>
              <a:defRPr sz="1300">
                <a:solidFill>
                  <a:schemeClr val="tx2"/>
                </a:solidFill>
              </a:defRPr>
            </a:lvl5pPr>
            <a:lvl6pPr marL="687388"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7ED96451-EB7B-96FC-AD0F-0D386694683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2469984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C4AA5A-1E4B-AA74-4E24-33D3F83DF155}"/>
              </a:ext>
            </a:extLst>
          </p:cNvPr>
          <p:cNvSpPr/>
          <p:nvPr userDrawn="1"/>
        </p:nvSpPr>
        <p:spPr bwMode="gray">
          <a:xfrm>
            <a:off x="2" y="0"/>
            <a:ext cx="12192000" cy="68580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11">
            <a:extLst>
              <a:ext uri="{FF2B5EF4-FFF2-40B4-BE49-F238E27FC236}">
                <a16:creationId xmlns:a16="http://schemas.microsoft.com/office/drawing/2014/main" id="{56F6F6F4-B2EE-BE71-9B2A-A2604AC49EB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8" name="Content Placeholder 8">
            <a:extLst>
              <a:ext uri="{FF2B5EF4-FFF2-40B4-BE49-F238E27FC236}">
                <a16:creationId xmlns:a16="http://schemas.microsoft.com/office/drawing/2014/main" id="{BBDD0201-7E65-4E41-A78E-4BD974CDBD5E}"/>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CBBEA697-53C5-924D-C974-DF4770ECC8E6}"/>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11" name="Graphic 10" descr="CVS Health logo.">
            <a:extLst>
              <a:ext uri="{FF2B5EF4-FFF2-40B4-BE49-F238E27FC236}">
                <a16:creationId xmlns:a16="http://schemas.microsoft.com/office/drawing/2014/main" id="{CA073081-8389-6738-A9F1-B9CA9CEFFCA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
        <p:nvSpPr>
          <p:cNvPr id="7" name="Title 1">
            <a:extLst>
              <a:ext uri="{FF2B5EF4-FFF2-40B4-BE49-F238E27FC236}">
                <a16:creationId xmlns:a16="http://schemas.microsoft.com/office/drawing/2014/main" id="{C5CE5400-9551-4441-A3A1-727FA1855083}"/>
              </a:ext>
            </a:extLst>
          </p:cNvPr>
          <p:cNvSpPr>
            <a:spLocks noGrp="1"/>
          </p:cNvSpPr>
          <p:nvPr>
            <p:ph type="title" hasCustomPrompt="1"/>
          </p:nvPr>
        </p:nvSpPr>
        <p:spPr>
          <a:xfrm>
            <a:off x="557929" y="530351"/>
            <a:ext cx="9667726" cy="713232"/>
          </a:xfrm>
        </p:spPr>
        <p:txBody>
          <a:bodyPr/>
          <a:lstStyle>
            <a:lvl1pPr>
              <a:defRPr sz="4799">
                <a:solidFill>
                  <a:schemeClr val="bg1"/>
                </a:solidFill>
              </a:defRPr>
            </a:lvl1pPr>
          </a:lstStyle>
          <a:p>
            <a:r>
              <a:rPr lang="en-US"/>
              <a:t>Next steps</a:t>
            </a:r>
          </a:p>
        </p:txBody>
      </p:sp>
      <p:sp>
        <p:nvSpPr>
          <p:cNvPr id="5" name="Content Placeholder 2"/>
          <p:cNvSpPr>
            <a:spLocks noGrp="1"/>
          </p:cNvSpPr>
          <p:nvPr>
            <p:ph sz="half" idx="1" hasCustomPrompt="1"/>
          </p:nvPr>
        </p:nvSpPr>
        <p:spPr bwMode="gray">
          <a:xfrm>
            <a:off x="1970635" y="2110424"/>
            <a:ext cx="2506109" cy="3630620"/>
          </a:xfrm>
        </p:spPr>
        <p:txBody>
          <a:bodyPr vert="horz" lIns="0" tIns="0" rIns="0" bIns="0" rtlCol="0">
            <a:noAutofit/>
          </a:bodyPr>
          <a:lstStyle>
            <a:lvl1pPr algn="ctr">
              <a:lnSpc>
                <a:spcPct val="100000"/>
              </a:lnSpc>
              <a:buClrTx/>
              <a:defRPr lang="en-US" sz="3199" b="1" kern="1200" cap="none" baseline="0" dirty="0">
                <a:solidFill>
                  <a:srgbClr val="267AC0"/>
                </a:solidFill>
                <a:latin typeface="+mn-lt"/>
                <a:ea typeface="+mn-ea"/>
                <a:cs typeface="+mn-cs"/>
              </a:defRPr>
            </a:lvl1pPr>
            <a:lvl2pPr marL="0" indent="0" algn="ctr">
              <a:spcBef>
                <a:spcPts val="4199"/>
              </a:spcBef>
              <a:buClrTx/>
              <a:buNone/>
              <a:defRPr lang="en-US" sz="1300" dirty="0" smtClean="0">
                <a:solidFill>
                  <a:schemeClr val="bg1"/>
                </a:solidFill>
              </a:defRPr>
            </a:lvl2pPr>
            <a:lvl3pPr marL="174573" indent="-174573" algn="l">
              <a:spcBef>
                <a:spcPts val="1200"/>
              </a:spcBef>
              <a:buClrTx/>
              <a:buFont typeface="Arial" panose="020B0604020202020204" pitchFamily="34" charset="0"/>
              <a:buChar char="•"/>
              <a:defRPr lang="en-US" sz="1300" baseline="0" dirty="0" smtClean="0">
                <a:solidFill>
                  <a:schemeClr val="bg1"/>
                </a:solidFill>
              </a:defRPr>
            </a:lvl3pPr>
            <a:lvl4pPr marL="347559" indent="-172986" algn="l">
              <a:buClrTx/>
              <a:buFont typeface="Arial" panose="020B0604020202020204" pitchFamily="34" charset="0"/>
              <a:buChar char="–"/>
              <a:defRPr lang="en-US" sz="1300" baseline="0" dirty="0" smtClean="0">
                <a:solidFill>
                  <a:schemeClr val="bg1"/>
                </a:solidFill>
              </a:defRPr>
            </a:lvl4pPr>
            <a:lvl5pPr marL="511022" indent="-163464" algn="l">
              <a:buClrTx/>
              <a:buFont typeface="Arial" panose="020B0604020202020204" pitchFamily="34" charset="0"/>
              <a:buChar char="•"/>
              <a:defRPr lang="en-US" sz="1300" dirty="0">
                <a:solidFill>
                  <a:schemeClr val="bg1"/>
                </a:solidFill>
              </a:defRPr>
            </a:lvl5pPr>
            <a:lvl6pPr marL="685594" indent="-174573" algn="l">
              <a:buClrTx/>
              <a:buFont typeface="Arial" panose="020B0604020202020204" pitchFamily="34" charset="0"/>
              <a:buChar char="–"/>
              <a:defRPr sz="1300" baseline="0">
                <a:solidFill>
                  <a:schemeClr val="bg1"/>
                </a:solidFill>
              </a:defRPr>
            </a:lvl6pPr>
            <a:lvl7pPr marL="860167" indent="-172986" algn="l">
              <a:buClrTx/>
              <a:buFont typeface="Arial" panose="020B0604020202020204" pitchFamily="34" charset="0"/>
              <a:buChar char="•"/>
              <a:defRPr sz="1300">
                <a:solidFill>
                  <a:schemeClr val="bg1"/>
                </a:solidFill>
              </a:defRPr>
            </a:lvl7pPr>
            <a:lvl8pPr marL="1031565" indent="-171399" algn="l">
              <a:buClrTx/>
              <a:buFont typeface="Arial" panose="020B0604020202020204" pitchFamily="34" charset="0"/>
              <a:buChar char="–"/>
              <a:defRPr sz="1300">
                <a:solidFill>
                  <a:schemeClr val="bg1"/>
                </a:solidFill>
              </a:defRPr>
            </a:lvl8pPr>
            <a:lvl9pPr marL="1202964" indent="-171399" algn="l">
              <a:buClrTx/>
              <a:buFont typeface="Arial" panose="020B0604020202020204" pitchFamily="34" charset="0"/>
              <a:buChar char="•"/>
              <a:defRPr sz="1300">
                <a:solidFill>
                  <a:schemeClr val="bg1"/>
                </a:solidFill>
              </a:defRPr>
            </a:lvl9pPr>
          </a:lstStyle>
          <a:p>
            <a:pPr marL="0" lvl="0" indent="0" algn="ctr" defTabSz="457063" rtl="0" eaLnBrk="1" latinLnBrk="0" hangingPunct="1">
              <a:lnSpc>
                <a:spcPct val="108000"/>
              </a:lnSpc>
              <a:spcBef>
                <a:spcPts val="1799"/>
              </a:spcBef>
              <a:buClrTx/>
              <a:buFont typeface="Arial"/>
              <a:buNone/>
            </a:pPr>
            <a:r>
              <a:rPr lang="en-US"/>
              <a:t>1</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6" name="Content Placeholder 2"/>
          <p:cNvSpPr>
            <a:spLocks noGrp="1"/>
          </p:cNvSpPr>
          <p:nvPr>
            <p:ph sz="half" idx="10" hasCustomPrompt="1"/>
          </p:nvPr>
        </p:nvSpPr>
        <p:spPr bwMode="gray">
          <a:xfrm>
            <a:off x="4820143" y="2110424"/>
            <a:ext cx="2506109" cy="3630620"/>
          </a:xfrm>
        </p:spPr>
        <p:txBody>
          <a:bodyPr vert="horz" lIns="0" tIns="0" rIns="0" bIns="0" rtlCol="0">
            <a:noAutofit/>
          </a:bodyPr>
          <a:lstStyle>
            <a:lvl1pPr algn="ctr">
              <a:lnSpc>
                <a:spcPct val="100000"/>
              </a:lnSpc>
              <a:buClrTx/>
              <a:defRPr lang="en-US" sz="3199" b="1" kern="1200" cap="none" baseline="0" dirty="0">
                <a:solidFill>
                  <a:srgbClr val="00A78E"/>
                </a:solidFill>
                <a:latin typeface="+mn-lt"/>
                <a:ea typeface="+mn-ea"/>
                <a:cs typeface="+mn-cs"/>
              </a:defRPr>
            </a:lvl1pPr>
            <a:lvl2pPr marL="0" indent="0" algn="ctr">
              <a:spcBef>
                <a:spcPts val="4199"/>
              </a:spcBef>
              <a:buClrTx/>
              <a:buNone/>
              <a:defRPr lang="en-US" sz="1300" dirty="0" smtClean="0">
                <a:solidFill>
                  <a:schemeClr val="bg1"/>
                </a:solidFill>
              </a:defRPr>
            </a:lvl2pPr>
            <a:lvl3pPr marL="174573" indent="-174573" algn="l">
              <a:spcBef>
                <a:spcPts val="1200"/>
              </a:spcBef>
              <a:buClrTx/>
              <a:buFont typeface="Arial" panose="020B0604020202020204" pitchFamily="34" charset="0"/>
              <a:buChar char="•"/>
              <a:defRPr lang="en-US" sz="1300" baseline="0" dirty="0" smtClean="0">
                <a:solidFill>
                  <a:schemeClr val="bg1"/>
                </a:solidFill>
              </a:defRPr>
            </a:lvl3pPr>
            <a:lvl4pPr marL="347559" indent="-172986" algn="l">
              <a:buClrTx/>
              <a:buFont typeface="Arial" panose="020B0604020202020204" pitchFamily="34" charset="0"/>
              <a:buChar char="–"/>
              <a:defRPr lang="en-US" sz="1300" baseline="0" dirty="0" smtClean="0">
                <a:solidFill>
                  <a:schemeClr val="bg1"/>
                </a:solidFill>
              </a:defRPr>
            </a:lvl4pPr>
            <a:lvl5pPr marL="511022" indent="-163464" algn="l">
              <a:buClrTx/>
              <a:buFont typeface="Arial" panose="020B0604020202020204" pitchFamily="34" charset="0"/>
              <a:buChar char="•"/>
              <a:defRPr lang="en-US" sz="1300" dirty="0">
                <a:solidFill>
                  <a:schemeClr val="bg1"/>
                </a:solidFill>
              </a:defRPr>
            </a:lvl5pPr>
            <a:lvl6pPr marL="685594" indent="-174573" algn="l">
              <a:buClrTx/>
              <a:buFont typeface="Arial" panose="020B0604020202020204" pitchFamily="34" charset="0"/>
              <a:buChar char="–"/>
              <a:defRPr sz="1300" baseline="0">
                <a:solidFill>
                  <a:schemeClr val="bg1"/>
                </a:solidFill>
              </a:defRPr>
            </a:lvl6pPr>
            <a:lvl7pPr marL="860167" indent="-172986" algn="l">
              <a:buClrTx/>
              <a:buFont typeface="Arial" panose="020B0604020202020204" pitchFamily="34" charset="0"/>
              <a:buChar char="•"/>
              <a:defRPr sz="1300">
                <a:solidFill>
                  <a:schemeClr val="bg1"/>
                </a:solidFill>
              </a:defRPr>
            </a:lvl7pPr>
            <a:lvl8pPr marL="1031565" indent="-171399" algn="l">
              <a:buClrTx/>
              <a:buFont typeface="Arial" panose="020B0604020202020204" pitchFamily="34" charset="0"/>
              <a:buChar char="–"/>
              <a:defRPr sz="1300">
                <a:solidFill>
                  <a:schemeClr val="bg1"/>
                </a:solidFill>
              </a:defRPr>
            </a:lvl8pPr>
            <a:lvl9pPr marL="1202964" indent="-171399" algn="l">
              <a:buClrTx/>
              <a:buFont typeface="Arial" panose="020B0604020202020204" pitchFamily="34" charset="0"/>
              <a:buChar char="•"/>
              <a:defRPr sz="1300">
                <a:solidFill>
                  <a:schemeClr val="bg1"/>
                </a:solidFill>
              </a:defRPr>
            </a:lvl9pPr>
          </a:lstStyle>
          <a:p>
            <a:pPr marL="0" lvl="0" indent="0" algn="ctr" defTabSz="457063" rtl="0" eaLnBrk="1" latinLnBrk="0" hangingPunct="1">
              <a:lnSpc>
                <a:spcPct val="108000"/>
              </a:lnSpc>
              <a:spcBef>
                <a:spcPts val="1799"/>
              </a:spcBef>
              <a:buClrTx/>
              <a:buFont typeface="Arial"/>
              <a:buNone/>
            </a:pPr>
            <a:r>
              <a:rPr lang="en-US"/>
              <a:t>2</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10" name="Content Placeholder 2"/>
          <p:cNvSpPr>
            <a:spLocks noGrp="1"/>
          </p:cNvSpPr>
          <p:nvPr>
            <p:ph sz="half" idx="11" hasCustomPrompt="1"/>
          </p:nvPr>
        </p:nvSpPr>
        <p:spPr bwMode="gray">
          <a:xfrm>
            <a:off x="7664669" y="2110424"/>
            <a:ext cx="2506109" cy="3630620"/>
          </a:xfrm>
        </p:spPr>
        <p:txBody>
          <a:bodyPr vert="horz" lIns="0" tIns="0" rIns="0" bIns="0" rtlCol="0">
            <a:noAutofit/>
          </a:bodyPr>
          <a:lstStyle>
            <a:lvl1pPr algn="ctr">
              <a:lnSpc>
                <a:spcPct val="105000"/>
              </a:lnSpc>
              <a:buClrTx/>
              <a:defRPr lang="en-US" sz="3199" b="1" kern="1200" cap="none" baseline="0" dirty="0">
                <a:solidFill>
                  <a:srgbClr val="61A515"/>
                </a:solidFill>
                <a:latin typeface="+mn-lt"/>
                <a:ea typeface="+mn-ea"/>
                <a:cs typeface="+mn-cs"/>
              </a:defRPr>
            </a:lvl1pPr>
            <a:lvl2pPr marL="0" indent="0" algn="ctr">
              <a:spcBef>
                <a:spcPts val="4199"/>
              </a:spcBef>
              <a:buClrTx/>
              <a:buNone/>
              <a:defRPr lang="en-US" sz="1300" dirty="0" smtClean="0">
                <a:solidFill>
                  <a:schemeClr val="bg1"/>
                </a:solidFill>
              </a:defRPr>
            </a:lvl2pPr>
            <a:lvl3pPr marL="174573" indent="-174573" algn="l">
              <a:spcBef>
                <a:spcPts val="1200"/>
              </a:spcBef>
              <a:buClrTx/>
              <a:buFont typeface="Arial" panose="020B0604020202020204" pitchFamily="34" charset="0"/>
              <a:buChar char="•"/>
              <a:defRPr lang="en-US" sz="1300" baseline="0" dirty="0" smtClean="0">
                <a:solidFill>
                  <a:schemeClr val="bg1"/>
                </a:solidFill>
              </a:defRPr>
            </a:lvl3pPr>
            <a:lvl4pPr marL="347559" indent="-172986" algn="l">
              <a:buClrTx/>
              <a:buFont typeface="Arial" panose="020B0604020202020204" pitchFamily="34" charset="0"/>
              <a:buChar char="–"/>
              <a:defRPr lang="en-US" sz="1300" baseline="0" dirty="0" smtClean="0">
                <a:solidFill>
                  <a:schemeClr val="bg1"/>
                </a:solidFill>
              </a:defRPr>
            </a:lvl4pPr>
            <a:lvl5pPr marL="511022" indent="-163464" algn="l">
              <a:buClrTx/>
              <a:buFont typeface="Arial" panose="020B0604020202020204" pitchFamily="34" charset="0"/>
              <a:buChar char="•"/>
              <a:defRPr lang="en-US" sz="1300" dirty="0">
                <a:solidFill>
                  <a:schemeClr val="bg1"/>
                </a:solidFill>
              </a:defRPr>
            </a:lvl5pPr>
            <a:lvl6pPr marL="685594" indent="-174573" algn="l">
              <a:buClrTx/>
              <a:buFont typeface="Arial" panose="020B0604020202020204" pitchFamily="34" charset="0"/>
              <a:buChar char="–"/>
              <a:defRPr sz="1300" baseline="0">
                <a:solidFill>
                  <a:schemeClr val="bg1"/>
                </a:solidFill>
              </a:defRPr>
            </a:lvl6pPr>
            <a:lvl7pPr marL="860167" indent="-172986" algn="l">
              <a:buClrTx/>
              <a:buFont typeface="Arial" panose="020B0604020202020204" pitchFamily="34" charset="0"/>
              <a:buChar char="•"/>
              <a:defRPr sz="1300">
                <a:solidFill>
                  <a:schemeClr val="bg1"/>
                </a:solidFill>
              </a:defRPr>
            </a:lvl7pPr>
            <a:lvl8pPr marL="1031565" indent="-171399" algn="l">
              <a:buClrTx/>
              <a:buFont typeface="Arial" panose="020B0604020202020204" pitchFamily="34" charset="0"/>
              <a:buChar char="–"/>
              <a:defRPr sz="1300">
                <a:solidFill>
                  <a:schemeClr val="bg1"/>
                </a:solidFill>
              </a:defRPr>
            </a:lvl8pPr>
            <a:lvl9pPr marL="1202964" indent="-171399" algn="l">
              <a:buClrTx/>
              <a:buFont typeface="Arial" panose="020B0604020202020204" pitchFamily="34" charset="0"/>
              <a:buChar char="•"/>
              <a:defRPr sz="1300">
                <a:solidFill>
                  <a:schemeClr val="bg1"/>
                </a:solidFill>
              </a:defRPr>
            </a:lvl9pPr>
          </a:lstStyle>
          <a:p>
            <a:pPr marL="0" lvl="0" indent="0" algn="ctr" defTabSz="457063" rtl="0" eaLnBrk="1" latinLnBrk="0" hangingPunct="1">
              <a:lnSpc>
                <a:spcPct val="108000"/>
              </a:lnSpc>
              <a:spcBef>
                <a:spcPts val="1799"/>
              </a:spcBef>
              <a:buClrTx/>
              <a:buFont typeface="Arial"/>
              <a:buNone/>
            </a:pPr>
            <a:r>
              <a:rPr lang="en-US"/>
              <a:t>3</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Tree>
    <p:extLst>
      <p:ext uri="{BB962C8B-B14F-4D97-AF65-F5344CB8AC3E}">
        <p14:creationId xmlns:p14="http://schemas.microsoft.com/office/powerpoint/2010/main" val="138967532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losing">
    <p:bg>
      <p:bgPr>
        <a:solidFill>
          <a:srgbClr val="00114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8C1B40-0D23-8EDD-4A47-F8E2F0769CEC}"/>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itle 1">
            <a:extLst>
              <a:ext uri="{FF2B5EF4-FFF2-40B4-BE49-F238E27FC236}">
                <a16:creationId xmlns:a16="http://schemas.microsoft.com/office/drawing/2014/main" id="{4318200F-1EB3-4B0D-BB1C-940C25A49887}"/>
              </a:ext>
            </a:extLst>
          </p:cNvPr>
          <p:cNvSpPr>
            <a:spLocks noGrp="1"/>
          </p:cNvSpPr>
          <p:nvPr>
            <p:ph type="title" hasCustomPrompt="1"/>
          </p:nvPr>
        </p:nvSpPr>
        <p:spPr>
          <a:xfrm>
            <a:off x="557929" y="530351"/>
            <a:ext cx="9667726" cy="713232"/>
          </a:xfrm>
        </p:spPr>
        <p:txBody>
          <a:bodyPr/>
          <a:lstStyle>
            <a:lvl1pPr>
              <a:defRPr sz="4799">
                <a:solidFill>
                  <a:schemeClr val="bg1"/>
                </a:solidFill>
              </a:defRPr>
            </a:lvl1pPr>
          </a:lstStyle>
          <a:p>
            <a:r>
              <a:rPr lang="en-US"/>
              <a:t>In closing</a:t>
            </a:r>
          </a:p>
        </p:txBody>
      </p:sp>
      <p:sp>
        <p:nvSpPr>
          <p:cNvPr id="4" name="Content Placeholder 2"/>
          <p:cNvSpPr>
            <a:spLocks noGrp="1"/>
          </p:cNvSpPr>
          <p:nvPr>
            <p:ph idx="1" hasCustomPrompt="1"/>
          </p:nvPr>
        </p:nvSpPr>
        <p:spPr bwMode="gray">
          <a:xfrm>
            <a:off x="557929" y="1767532"/>
            <a:ext cx="8588453" cy="3977640"/>
          </a:xfrm>
        </p:spPr>
        <p:txBody>
          <a:bodyPr/>
          <a:lstStyle>
            <a:lvl1pPr>
              <a:lnSpc>
                <a:spcPct val="100000"/>
              </a:lnSpc>
              <a:buClrTx/>
              <a:defRPr lang="en-US" sz="1799" b="1" kern="1200" cap="none" baseline="0" dirty="0">
                <a:solidFill>
                  <a:schemeClr val="bg1"/>
                </a:solidFill>
                <a:latin typeface="+mn-lt"/>
                <a:ea typeface="+mn-ea"/>
                <a:cs typeface="+mn-cs"/>
              </a:defRPr>
            </a:lvl1pPr>
            <a:lvl2pPr marL="0" indent="0">
              <a:buClrTx/>
              <a:buFontTx/>
              <a:buNone/>
              <a:defRPr baseline="0">
                <a:solidFill>
                  <a:schemeClr val="bg1"/>
                </a:solidFill>
              </a:defRPr>
            </a:lvl2pPr>
            <a:lvl3pPr marL="172986" indent="-172986">
              <a:buClrTx/>
              <a:buFont typeface="Arial" panose="020B0604020202020204" pitchFamily="34" charset="0"/>
              <a:buChar char="•"/>
              <a:defRPr baseline="0">
                <a:solidFill>
                  <a:schemeClr val="bg1"/>
                </a:solidFill>
              </a:defRPr>
            </a:lvl3pPr>
            <a:lvl4pPr marL="347559" indent="-174573">
              <a:buClrTx/>
              <a:buFont typeface="Arial" panose="020B0604020202020204" pitchFamily="34" charset="0"/>
              <a:buChar char="–"/>
              <a:defRPr>
                <a:solidFill>
                  <a:schemeClr val="bg1"/>
                </a:solidFill>
              </a:defRPr>
            </a:lvl4pPr>
            <a:lvl5pPr marL="509435" indent="-161876">
              <a:buClrTx/>
              <a:buFont typeface="Arial" panose="020B0604020202020204" pitchFamily="34" charset="0"/>
              <a:buChar char="•"/>
              <a:defRPr baseline="0">
                <a:solidFill>
                  <a:schemeClr val="bg1"/>
                </a:solidFill>
              </a:defRPr>
            </a:lvl5pPr>
            <a:lvl6pPr marL="682420" indent="-172986">
              <a:buClrTx/>
              <a:buFont typeface="Arial" panose="020B0604020202020204" pitchFamily="34" charset="0"/>
              <a:buChar char="–"/>
              <a:defRPr>
                <a:solidFill>
                  <a:schemeClr val="bg1"/>
                </a:solidFill>
              </a:defRPr>
            </a:lvl6pPr>
            <a:lvl7pPr marL="856993" indent="-174573">
              <a:buClrTx/>
              <a:buFont typeface="Arial" panose="020B0604020202020204" pitchFamily="34" charset="0"/>
              <a:buChar char="•"/>
              <a:defRPr>
                <a:solidFill>
                  <a:schemeClr val="bg1"/>
                </a:solidFill>
              </a:defRPr>
            </a:lvl7pPr>
            <a:lvl8pPr marL="1029979" indent="-172986">
              <a:buClrTx/>
              <a:buFont typeface="Arial" panose="020B0604020202020204" pitchFamily="34" charset="0"/>
              <a:buChar char="–"/>
              <a:defRPr>
                <a:solidFill>
                  <a:schemeClr val="bg1"/>
                </a:solidFill>
              </a:defRPr>
            </a:lvl8pPr>
            <a:lvl9pPr marL="1202964" indent="-172986">
              <a:buClrTx/>
              <a:buFont typeface="Arial" panose="020B0604020202020204" pitchFamily="34" charset="0"/>
              <a:buChar char="•"/>
              <a:defRPr>
                <a:solidFill>
                  <a:schemeClr val="bg1"/>
                </a:solidFill>
              </a:defRPr>
            </a:lvl9pPr>
          </a:lstStyle>
          <a:p>
            <a:pPr marL="0" lvl="0" indent="0" algn="l" defTabSz="457063" rtl="0" eaLnBrk="1" latinLnBrk="0" hangingPunct="1">
              <a:lnSpc>
                <a:spcPct val="100000"/>
              </a:lnSpc>
              <a:spcBef>
                <a:spcPts val="1799"/>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6" name="Graphic 11">
            <a:extLst>
              <a:ext uri="{FF2B5EF4-FFF2-40B4-BE49-F238E27FC236}">
                <a16:creationId xmlns:a16="http://schemas.microsoft.com/office/drawing/2014/main" id="{9E7BA9E4-6C06-7D7B-1B81-CE10061B9CF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7" name="Content Placeholder 8">
            <a:extLst>
              <a:ext uri="{FF2B5EF4-FFF2-40B4-BE49-F238E27FC236}">
                <a16:creationId xmlns:a16="http://schemas.microsoft.com/office/drawing/2014/main" id="{8FE8E979-307B-CD28-7BC8-E10D9C38A888}"/>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843B05CA-803D-42E1-C9F1-E148913DCA5B}"/>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9" name="Graphic 8" descr="CVS Health logo.">
            <a:extLst>
              <a:ext uri="{FF2B5EF4-FFF2-40B4-BE49-F238E27FC236}">
                <a16:creationId xmlns:a16="http://schemas.microsoft.com/office/drawing/2014/main" id="{892C81AF-B125-3C13-5EBB-9FC61E96429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210612570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001149"/>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EF50506-E10A-D5C6-F8FF-AAB32342905B}"/>
              </a:ext>
            </a:extLst>
          </p:cNvPr>
          <p:cNvSpPr/>
          <p:nvPr userDrawn="1"/>
        </p:nvSpPr>
        <p:spPr bwMode="gray">
          <a:xfrm>
            <a:off x="2" y="6197600"/>
            <a:ext cx="12192000" cy="6604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pic>
        <p:nvPicPr>
          <p:cNvPr id="4" name="Graphic 11">
            <a:extLst>
              <a:ext uri="{FF2B5EF4-FFF2-40B4-BE49-F238E27FC236}">
                <a16:creationId xmlns:a16="http://schemas.microsoft.com/office/drawing/2014/main" id="{13AE6B59-5D65-B2B0-7E31-A605A0EDFA4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5" name="Content Placeholder 8">
            <a:extLst>
              <a:ext uri="{FF2B5EF4-FFF2-40B4-BE49-F238E27FC236}">
                <a16:creationId xmlns:a16="http://schemas.microsoft.com/office/drawing/2014/main" id="{E529B2AD-7010-2367-3AA7-854EB75BA709}"/>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5F03552-62FF-6C6A-CD76-BE7C6101DD45}"/>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7" name="Graphic 6" descr="CVS Health logo.">
            <a:extLst>
              <a:ext uri="{FF2B5EF4-FFF2-40B4-BE49-F238E27FC236}">
                <a16:creationId xmlns:a16="http://schemas.microsoft.com/office/drawing/2014/main" id="{9BF26B16-9BEC-BAB9-5D83-E0E532908E7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173171786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1A2CC2-E706-F7D1-E64E-4C930CA0BA4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118346306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01D802A-A83A-403E-9185-CCD9822740C0}"/>
              </a:ext>
            </a:extLst>
          </p:cNvPr>
          <p:cNvSpPr/>
          <p:nvPr userDrawn="1"/>
        </p:nvSpPr>
        <p:spPr bwMode="gray">
          <a:xfrm>
            <a:off x="2" y="0"/>
            <a:ext cx="12192000" cy="6858000"/>
          </a:xfrm>
          <a:prstGeom prst="rect">
            <a:avLst/>
          </a:prstGeom>
          <a:solidFill>
            <a:srgbClr val="00114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11">
            <a:extLst>
              <a:ext uri="{FF2B5EF4-FFF2-40B4-BE49-F238E27FC236}">
                <a16:creationId xmlns:a16="http://schemas.microsoft.com/office/drawing/2014/main" id="{6062DAE2-5F24-728A-2803-0F94D2DAD34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941404" y="282027"/>
            <a:ext cx="707383" cy="153333"/>
          </a:xfrm>
          <a:prstGeom prst="rect">
            <a:avLst/>
          </a:prstGeom>
        </p:spPr>
      </p:pic>
      <p:sp>
        <p:nvSpPr>
          <p:cNvPr id="2" name="Title 1">
            <a:extLst>
              <a:ext uri="{FF2B5EF4-FFF2-40B4-BE49-F238E27FC236}">
                <a16:creationId xmlns:a16="http://schemas.microsoft.com/office/drawing/2014/main" id="{1D251F70-C83F-4915-A55C-CF9D7C4CEB76}"/>
              </a:ext>
            </a:extLst>
          </p:cNvPr>
          <p:cNvSpPr>
            <a:spLocks noGrp="1"/>
          </p:cNvSpPr>
          <p:nvPr>
            <p:ph type="title" hasCustomPrompt="1"/>
          </p:nvPr>
        </p:nvSpPr>
        <p:spPr>
          <a:xfrm>
            <a:off x="557931" y="-344516"/>
            <a:ext cx="11026126" cy="264306"/>
          </a:xfrm>
        </p:spPr>
        <p:txBody>
          <a:bodyPr anchor="b"/>
          <a:lstStyle>
            <a:lvl1pPr>
              <a:defRPr sz="1400"/>
            </a:lvl1pPr>
          </a:lstStyle>
          <a:p>
            <a:r>
              <a:rPr lang="en-US"/>
              <a:t>Title for slide built on the blank accessibility master</a:t>
            </a:r>
          </a:p>
        </p:txBody>
      </p:sp>
      <p:sp>
        <p:nvSpPr>
          <p:cNvPr id="4" name="Content Placeholder 8">
            <a:extLst>
              <a:ext uri="{FF2B5EF4-FFF2-40B4-BE49-F238E27FC236}">
                <a16:creationId xmlns:a16="http://schemas.microsoft.com/office/drawing/2014/main" id="{7BF693A6-A83B-C675-B6ED-23F46BDE0D87}"/>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bg1"/>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bg1"/>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1ADB331-A38C-E362-C171-18B40CAF5145}"/>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bg1"/>
                </a:solidFill>
                <a:latin typeface="+mn-lt"/>
              </a:rPr>
              <a:t>©2025 CVS Health and/or one of its affiliates. Confidential and proprietary.</a:t>
            </a:r>
          </a:p>
        </p:txBody>
      </p:sp>
      <p:pic>
        <p:nvPicPr>
          <p:cNvPr id="6" name="Graphic 5" descr="CVS Health logo.">
            <a:extLst>
              <a:ext uri="{FF2B5EF4-FFF2-40B4-BE49-F238E27FC236}">
                <a16:creationId xmlns:a16="http://schemas.microsoft.com/office/drawing/2014/main" id="{2F2609BD-62FA-1F80-794B-6A20911F38B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419709069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1F70-C83F-4915-A55C-CF9D7C4CEB76}"/>
              </a:ext>
            </a:extLst>
          </p:cNvPr>
          <p:cNvSpPr>
            <a:spLocks noGrp="1"/>
          </p:cNvSpPr>
          <p:nvPr>
            <p:ph type="title" hasCustomPrompt="1"/>
          </p:nvPr>
        </p:nvSpPr>
        <p:spPr>
          <a:xfrm>
            <a:off x="557931" y="-344516"/>
            <a:ext cx="11026126" cy="264306"/>
          </a:xfrm>
        </p:spPr>
        <p:txBody>
          <a:bodyPr anchor="b"/>
          <a:lstStyle>
            <a:lvl1pPr>
              <a:defRPr sz="1400"/>
            </a:lvl1pPr>
          </a:lstStyle>
          <a:p>
            <a:r>
              <a:rPr lang="en-US"/>
              <a:t>Title for slide built on the blank accessibility master</a:t>
            </a:r>
          </a:p>
        </p:txBody>
      </p:sp>
      <p:pic>
        <p:nvPicPr>
          <p:cNvPr id="3" name="Picture 2">
            <a:extLst>
              <a:ext uri="{FF2B5EF4-FFF2-40B4-BE49-F238E27FC236}">
                <a16:creationId xmlns:a16="http://schemas.microsoft.com/office/drawing/2014/main" id="{7C1E4BE5-2CB8-2975-2558-009E28B45C3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
        <p:nvSpPr>
          <p:cNvPr id="4" name="Rectangle 3">
            <a:extLst>
              <a:ext uri="{FF2B5EF4-FFF2-40B4-BE49-F238E27FC236}">
                <a16:creationId xmlns:a16="http://schemas.microsoft.com/office/drawing/2014/main" id="{AF2C6697-376F-E350-46C9-585E2D91FF2D}"/>
              </a:ext>
            </a:extLst>
          </p:cNvPr>
          <p:cNvSpPr/>
          <p:nvPr userDrawn="1"/>
        </p:nvSpPr>
        <p:spPr bwMode="gray">
          <a:xfrm>
            <a:off x="2" y="0"/>
            <a:ext cx="12192000" cy="6858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409418197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D57F1C3-026C-4E29-99D9-D207AB9AE851}"/>
              </a:ext>
            </a:extLst>
          </p:cNvPr>
          <p:cNvSpPr>
            <a:spLocks noGrp="1"/>
          </p:cNvSpPr>
          <p:nvPr>
            <p:ph type="pic" sz="quarter" idx="16" hasCustomPrompt="1"/>
          </p:nvPr>
        </p:nvSpPr>
        <p:spPr>
          <a:xfrm>
            <a:off x="2" y="0"/>
            <a:ext cx="12192000" cy="6858000"/>
          </a:xfrm>
          <a:prstGeom prst="rect">
            <a:avLst/>
          </a:prstGeom>
          <a:solidFill>
            <a:schemeClr val="bg1">
              <a:lumMod val="85000"/>
            </a:schemeClr>
          </a:solidFill>
        </p:spPr>
        <p:txBody>
          <a:bodyPr anchor="ctr"/>
          <a:lstStyle>
            <a:lvl1pPr marL="0" marR="0" indent="0" algn="ctr" defTabSz="457063"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8" name="Title 7">
            <a:extLst>
              <a:ext uri="{FF2B5EF4-FFF2-40B4-BE49-F238E27FC236}">
                <a16:creationId xmlns:a16="http://schemas.microsoft.com/office/drawing/2014/main" id="{1C551DC1-11AC-42C9-8CB3-4FB83FD45BC9}"/>
              </a:ext>
            </a:extLst>
          </p:cNvPr>
          <p:cNvSpPr>
            <a:spLocks noGrp="1"/>
          </p:cNvSpPr>
          <p:nvPr>
            <p:ph type="title" hasCustomPrompt="1"/>
          </p:nvPr>
        </p:nvSpPr>
        <p:spPr>
          <a:xfrm>
            <a:off x="847939" y="1188272"/>
            <a:ext cx="3775713" cy="713232"/>
          </a:xfrm>
        </p:spPr>
        <p:txBody>
          <a:bodyPr/>
          <a:lstStyle>
            <a:lvl1pPr>
              <a:defRPr sz="4799">
                <a:solidFill>
                  <a:schemeClr val="bg1"/>
                </a:solidFill>
              </a:defRPr>
            </a:lvl1pPr>
          </a:lstStyle>
          <a:p>
            <a:r>
              <a:rPr lang="en-US"/>
              <a:t>Closing slide</a:t>
            </a:r>
          </a:p>
        </p:txBody>
      </p:sp>
      <p:pic>
        <p:nvPicPr>
          <p:cNvPr id="4" name="Graphic 3" descr="CVS Health logo.">
            <a:extLst>
              <a:ext uri="{FF2B5EF4-FFF2-40B4-BE49-F238E27FC236}">
                <a16:creationId xmlns:a16="http://schemas.microsoft.com/office/drawing/2014/main" id="{4241CE38-4CEB-4E8B-816C-5C169EC9AE0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258423845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86AF3C-6D1C-4D8B-80F4-510F140C3483}"/>
              </a:ext>
            </a:extLst>
          </p:cNvPr>
          <p:cNvSpPr>
            <a:spLocks noGrp="1"/>
          </p:cNvSpPr>
          <p:nvPr>
            <p:ph type="title" hasCustomPrompt="1"/>
          </p:nvPr>
        </p:nvSpPr>
        <p:spPr>
          <a:xfrm>
            <a:off x="1098733" y="3017954"/>
            <a:ext cx="9994538" cy="713232"/>
          </a:xfrm>
        </p:spPr>
        <p:txBody>
          <a:bodyPr/>
          <a:lstStyle>
            <a:lvl1pPr algn="ctr">
              <a:defRPr sz="5398">
                <a:solidFill>
                  <a:srgbClr val="0A4B8C"/>
                </a:solidFill>
              </a:defRPr>
            </a:lvl1pPr>
          </a:lstStyle>
          <a:p>
            <a:r>
              <a:rPr lang="en-US"/>
              <a:t>Closing slide</a:t>
            </a:r>
          </a:p>
        </p:txBody>
      </p:sp>
      <p:pic>
        <p:nvPicPr>
          <p:cNvPr id="2" name="Picture 1">
            <a:extLst>
              <a:ext uri="{FF2B5EF4-FFF2-40B4-BE49-F238E27FC236}">
                <a16:creationId xmlns:a16="http://schemas.microsoft.com/office/drawing/2014/main" id="{B1238F8A-5C19-7E08-C5D9-A627C5B21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41404" y="285997"/>
            <a:ext cx="707383" cy="149360"/>
          </a:xfrm>
          <a:prstGeom prst="rect">
            <a:avLst/>
          </a:prstGeom>
        </p:spPr>
      </p:pic>
    </p:spTree>
    <p:extLst>
      <p:ext uri="{BB962C8B-B14F-4D97-AF65-F5344CB8AC3E}">
        <p14:creationId xmlns:p14="http://schemas.microsoft.com/office/powerpoint/2010/main" val="16441579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2" y="0"/>
            <a:ext cx="12192000"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11" name="Title 1">
            <a:extLst>
              <a:ext uri="{FF2B5EF4-FFF2-40B4-BE49-F238E27FC236}">
                <a16:creationId xmlns:a16="http://schemas.microsoft.com/office/drawing/2014/main" id="{E33B14B6-B371-42B3-8BC3-E203B9570C03}"/>
              </a:ext>
            </a:extLst>
          </p:cNvPr>
          <p:cNvSpPr>
            <a:spLocks noGrp="1"/>
          </p:cNvSpPr>
          <p:nvPr>
            <p:ph type="title" hasCustomPrompt="1"/>
          </p:nvPr>
        </p:nvSpPr>
        <p:spPr>
          <a:xfrm>
            <a:off x="557931" y="-347472"/>
            <a:ext cx="11026126" cy="264306"/>
          </a:xfrm>
        </p:spPr>
        <p:txBody>
          <a:bodyPr anchor="b"/>
          <a:lstStyle>
            <a:lvl1pPr>
              <a:defRPr sz="1400">
                <a:solidFill>
                  <a:schemeClr val="tx2"/>
                </a:solidFill>
              </a:defRPr>
            </a:lvl1pPr>
          </a:lstStyle>
          <a:p>
            <a:r>
              <a:rPr lang="en-US"/>
              <a:t>CVS Health logo on red background</a:t>
            </a:r>
          </a:p>
        </p:txBody>
      </p:sp>
      <p:pic>
        <p:nvPicPr>
          <p:cNvPr id="12" name="Graphic 11">
            <a:extLst>
              <a:ext uri="{FF2B5EF4-FFF2-40B4-BE49-F238E27FC236}">
                <a16:creationId xmlns:a16="http://schemas.microsoft.com/office/drawing/2014/main" id="{B559DD0B-4B08-444F-A6AA-A5A2ED14742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727955" y="3030096"/>
            <a:ext cx="4736091" cy="797815"/>
          </a:xfrm>
          <a:prstGeom prst="rect">
            <a:avLst/>
          </a:prstGeom>
        </p:spPr>
      </p:pic>
    </p:spTree>
    <p:extLst>
      <p:ext uri="{BB962C8B-B14F-4D97-AF65-F5344CB8AC3E}">
        <p14:creationId xmlns:p14="http://schemas.microsoft.com/office/powerpoint/2010/main" val="289880136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2" y="0"/>
            <a:ext cx="12192000" cy="6858000"/>
          </a:xfrm>
          <a:prstGeom prst="rect">
            <a:avLst/>
          </a:prstGeom>
          <a:solidFill>
            <a:srgbClr val="001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sp>
        <p:nvSpPr>
          <p:cNvPr id="11" name="Title 1">
            <a:extLst>
              <a:ext uri="{FF2B5EF4-FFF2-40B4-BE49-F238E27FC236}">
                <a16:creationId xmlns:a16="http://schemas.microsoft.com/office/drawing/2014/main" id="{E33B14B6-B371-42B3-8BC3-E203B9570C03}"/>
              </a:ext>
            </a:extLst>
          </p:cNvPr>
          <p:cNvSpPr>
            <a:spLocks noGrp="1"/>
          </p:cNvSpPr>
          <p:nvPr>
            <p:ph type="title" hasCustomPrompt="1"/>
          </p:nvPr>
        </p:nvSpPr>
        <p:spPr>
          <a:xfrm>
            <a:off x="557931" y="-347472"/>
            <a:ext cx="11026126" cy="264306"/>
          </a:xfrm>
        </p:spPr>
        <p:txBody>
          <a:bodyPr anchor="b"/>
          <a:lstStyle>
            <a:lvl1pPr>
              <a:defRPr sz="1400">
                <a:solidFill>
                  <a:schemeClr val="tx2"/>
                </a:solidFill>
              </a:defRPr>
            </a:lvl1pPr>
          </a:lstStyle>
          <a:p>
            <a:r>
              <a:rPr lang="en-US"/>
              <a:t>CVS Health logo on red background</a:t>
            </a:r>
          </a:p>
        </p:txBody>
      </p:sp>
    </p:spTree>
    <p:extLst>
      <p:ext uri="{BB962C8B-B14F-4D97-AF65-F5344CB8AC3E}">
        <p14:creationId xmlns:p14="http://schemas.microsoft.com/office/powerpoint/2010/main" val="1767329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two-column layout</a:t>
            </a:r>
          </a:p>
        </p:txBody>
      </p:sp>
      <p:sp>
        <p:nvSpPr>
          <p:cNvPr id="3" name="Content Placeholder 2"/>
          <p:cNvSpPr>
            <a:spLocks noGrp="1"/>
          </p:cNvSpPr>
          <p:nvPr>
            <p:ph sz="half" idx="1" hasCustomPrompt="1"/>
          </p:nvPr>
        </p:nvSpPr>
        <p:spPr bwMode="gray">
          <a:xfrm>
            <a:off x="557929" y="1767532"/>
            <a:ext cx="5238478"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Content Placeholder 2"/>
          <p:cNvSpPr>
            <a:spLocks noGrp="1"/>
          </p:cNvSpPr>
          <p:nvPr>
            <p:ph sz="half" idx="10" hasCustomPrompt="1"/>
          </p:nvPr>
        </p:nvSpPr>
        <p:spPr bwMode="gray">
          <a:xfrm>
            <a:off x="6384175" y="1767532"/>
            <a:ext cx="5238478"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1FD074EB-3FC6-FD66-D8DB-EDEE436A42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39399787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CVS logo on whit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3B724D08-4F05-4A11-9EB9-CD3B1FE61105}"/>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744990" y="3030096"/>
            <a:ext cx="4702018" cy="797815"/>
          </a:xfrm>
          <a:prstGeom prst="rect">
            <a:avLst/>
          </a:prstGeom>
        </p:spPr>
      </p:pic>
      <p:sp>
        <p:nvSpPr>
          <p:cNvPr id="11" name="Rectangle 10">
            <a:extLst>
              <a:ext uri="{FF2B5EF4-FFF2-40B4-BE49-F238E27FC236}">
                <a16:creationId xmlns:a16="http://schemas.microsoft.com/office/drawing/2014/main" id="{E1268719-E45D-4DB9-A5CE-3920E9240B44}"/>
              </a:ext>
            </a:extLst>
          </p:cNvPr>
          <p:cNvSpPr/>
          <p:nvPr userDrawn="1"/>
        </p:nvSpPr>
        <p:spPr>
          <a:xfrm>
            <a:off x="2" y="5779008"/>
            <a:ext cx="12192000"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063" rtl="0" eaLnBrk="1" fontAlgn="auto" latinLnBrk="0" hangingPunct="1">
              <a:lnSpc>
                <a:spcPct val="100000"/>
              </a:lnSpc>
              <a:spcBef>
                <a:spcPts val="0"/>
              </a:spcBef>
              <a:spcAft>
                <a:spcPts val="0"/>
              </a:spcAft>
              <a:buClrTx/>
              <a:buSzTx/>
              <a:buFont typeface="Arial"/>
              <a:buNone/>
              <a:tabLst/>
              <a:defRPr/>
            </a:pPr>
            <a:endParaRPr kumimoji="0" lang="en-US" sz="1500" b="1" i="0" u="none" strike="noStrike" kern="1200" cap="none" spc="0" normalizeH="0" baseline="0" noProof="0">
              <a:ln>
                <a:noFill/>
              </a:ln>
              <a:solidFill>
                <a:prstClr val="white"/>
              </a:solidFill>
              <a:effectLst/>
              <a:uLnTx/>
              <a:uFillTx/>
              <a:latin typeface="CVS Health Sans"/>
              <a:ea typeface="+mn-ea"/>
              <a:cs typeface="Arial" panose="020B0604020202020204" pitchFamily="34" charset="0"/>
            </a:endParaRPr>
          </a:p>
        </p:txBody>
      </p:sp>
      <p:sp>
        <p:nvSpPr>
          <p:cNvPr id="13" name="Title 1">
            <a:extLst>
              <a:ext uri="{FF2B5EF4-FFF2-40B4-BE49-F238E27FC236}">
                <a16:creationId xmlns:a16="http://schemas.microsoft.com/office/drawing/2014/main" id="{67519E24-EA44-44E4-8587-7A08DC99D588}"/>
              </a:ext>
            </a:extLst>
          </p:cNvPr>
          <p:cNvSpPr>
            <a:spLocks noGrp="1"/>
          </p:cNvSpPr>
          <p:nvPr>
            <p:ph type="title" hasCustomPrompt="1"/>
          </p:nvPr>
        </p:nvSpPr>
        <p:spPr>
          <a:xfrm>
            <a:off x="557931" y="-347472"/>
            <a:ext cx="11026126" cy="264306"/>
          </a:xfrm>
        </p:spPr>
        <p:txBody>
          <a:bodyPr anchor="b"/>
          <a:lstStyle>
            <a:lvl1pPr>
              <a:defRPr sz="1400">
                <a:solidFill>
                  <a:schemeClr val="tx2"/>
                </a:solidFill>
              </a:defRPr>
            </a:lvl1pPr>
          </a:lstStyle>
          <a:p>
            <a:r>
              <a:rPr lang="en-US"/>
              <a:t>CVS Health logo on white background</a:t>
            </a:r>
          </a:p>
        </p:txBody>
      </p:sp>
    </p:spTree>
    <p:extLst>
      <p:ext uri="{BB962C8B-B14F-4D97-AF65-F5344CB8AC3E}">
        <p14:creationId xmlns:p14="http://schemas.microsoft.com/office/powerpoint/2010/main" val="301301527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38"/>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2296" y="347851"/>
            <a:ext cx="7030439" cy="6858000"/>
          </a:xfrm>
          <a:prstGeom prst="rect">
            <a:avLst/>
          </a:prstGeom>
        </p:spPr>
      </p:pic>
      <p:sp>
        <p:nvSpPr>
          <p:cNvPr id="3" name="Content Placeholder 8">
            <a:extLst>
              <a:ext uri="{FF2B5EF4-FFF2-40B4-BE49-F238E27FC236}">
                <a16:creationId xmlns:a16="http://schemas.microsoft.com/office/drawing/2014/main" id="{281AEE52-08C6-3503-D9B3-88168E3F507B}"/>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0569C7B-3A22-0FD0-6360-BD35CADC7797}"/>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83487772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5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Picture 5" descr="A black background with a black rectangle&#10;&#10;AI-generated content may be incorrect.">
            <a:extLst>
              <a:ext uri="{FF2B5EF4-FFF2-40B4-BE49-F238E27FC236}">
                <a16:creationId xmlns:a16="http://schemas.microsoft.com/office/drawing/2014/main" id="{4CBDEBF5-7371-29D9-6A09-C7725805F422}"/>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 y="0"/>
            <a:ext cx="4151976" cy="6858000"/>
          </a:xfrm>
          <a:prstGeom prst="rect">
            <a:avLst/>
          </a:prstGeom>
        </p:spPr>
      </p:pic>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231" y="5243838"/>
            <a:ext cx="2277449"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61629" y="1778562"/>
            <a:ext cx="6112460"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9006" y="3416025"/>
            <a:ext cx="7472822" cy="6199167"/>
          </a:xfrm>
          <a:prstGeom prst="rect">
            <a:avLst/>
          </a:prstGeom>
        </p:spPr>
      </p:pic>
      <p:sp>
        <p:nvSpPr>
          <p:cNvPr id="5" name="Content Placeholder 8">
            <a:extLst>
              <a:ext uri="{FF2B5EF4-FFF2-40B4-BE49-F238E27FC236}">
                <a16:creationId xmlns:a16="http://schemas.microsoft.com/office/drawing/2014/main" id="{3A55EFC0-6BF7-FB8F-7A32-B1F0ABBBFD56}"/>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09C0340-7AC4-300C-0673-0609035FA93A}"/>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05350536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4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ED992718-FD16-F7A2-8F30-668935D0B863}"/>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38"/>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5"/>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2"/>
            <a:ext cx="6112460" cy="5070663"/>
          </a:xfrm>
          <a:prstGeom prst="rect">
            <a:avLst/>
          </a:prstGeom>
        </p:spPr>
      </p:pic>
      <p:sp>
        <p:nvSpPr>
          <p:cNvPr id="5" name="Content Placeholder 8">
            <a:extLst>
              <a:ext uri="{FF2B5EF4-FFF2-40B4-BE49-F238E27FC236}">
                <a16:creationId xmlns:a16="http://schemas.microsoft.com/office/drawing/2014/main" id="{0F832026-8819-76F7-2590-8C2B66608CBF}"/>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795ABFE-899B-64C1-E309-4765183E053E}"/>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89511662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7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38"/>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5"/>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2"/>
            <a:ext cx="6112460" cy="5070663"/>
          </a:xfrm>
          <a:prstGeom prst="rect">
            <a:avLst/>
          </a:prstGeom>
        </p:spPr>
      </p:pic>
      <p:sp>
        <p:nvSpPr>
          <p:cNvPr id="5" name="Content Placeholder 8">
            <a:extLst>
              <a:ext uri="{FF2B5EF4-FFF2-40B4-BE49-F238E27FC236}">
                <a16:creationId xmlns:a16="http://schemas.microsoft.com/office/drawing/2014/main" id="{1F85E82A-CCB3-C094-6719-C7A4F02C8537}"/>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F772A0C-C61F-CBA0-747F-82B88789C6E3}"/>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88728267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41379" y="850392"/>
            <a:ext cx="4179897" cy="5157216"/>
          </a:xfrm>
          <a:prstGeom prst="roundRect">
            <a:avLst>
              <a:gd name="adj" fmla="val 4392"/>
            </a:avLst>
          </a:prstGeom>
          <a:solidFill>
            <a:schemeClr val="bg1"/>
          </a:solidFill>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Title 1">
            <a:extLst>
              <a:ext uri="{FF2B5EF4-FFF2-40B4-BE49-F238E27FC236}">
                <a16:creationId xmlns:a16="http://schemas.microsoft.com/office/drawing/2014/main" id="{A961A32B-A54D-2408-CB7C-D9AB790A234A}"/>
              </a:ext>
            </a:extLst>
          </p:cNvPr>
          <p:cNvSpPr txBox="1">
            <a:spLocks/>
          </p:cNvSpPr>
          <p:nvPr userDrawn="1"/>
        </p:nvSpPr>
        <p:spPr>
          <a:xfrm>
            <a:off x="-3338025" y="2565799"/>
            <a:ext cx="2577245" cy="2074945"/>
          </a:xfrm>
          <a:prstGeom prst="roundRect">
            <a:avLst>
              <a:gd name="adj" fmla="val 5726"/>
            </a:avLst>
          </a:prstGeom>
          <a:solidFill>
            <a:schemeClr val="bg2">
              <a:lumMod val="20000"/>
              <a:lumOff val="80000"/>
            </a:schemeClr>
          </a:solidFill>
        </p:spPr>
        <p:txBody>
          <a:bodyPr vert="horz" lIns="402336" tIns="457200" rIns="365760" bIns="182880" rtlCol="0" anchor="t" anchorCtr="0">
            <a:noAutofit/>
          </a:bodyPr>
          <a:lstStyle>
            <a:lvl1pPr algn="l" defTabSz="457200" rtl="0" eaLnBrk="1" latinLnBrk="0" hangingPunct="1">
              <a:lnSpc>
                <a:spcPct val="90000"/>
              </a:lnSpc>
              <a:spcBef>
                <a:spcPct val="0"/>
              </a:spcBef>
              <a:buNone/>
              <a:defRPr sz="3600" b="0" i="0" kern="1200">
                <a:solidFill>
                  <a:schemeClr val="tx2"/>
                </a:solidFill>
                <a:latin typeface="CVS Health Sans Medium" panose="020B0504020202020204" pitchFamily="34" charset="0"/>
                <a:ea typeface="+mj-ea"/>
                <a:cs typeface="+mj-cs"/>
              </a:defRPr>
            </a:lvl1pPr>
          </a:lstStyle>
          <a:p>
            <a:pPr>
              <a:buFontTx/>
            </a:pPr>
            <a:r>
              <a:rPr lang="en-US" sz="2800">
                <a:latin typeface="CVS Health Sans" panose="020B0504020202020204" pitchFamily="34" charset="0"/>
              </a:rPr>
              <a:t>Board of Directors meeting</a:t>
            </a: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6459917" y="131282"/>
            <a:ext cx="7774425" cy="6595436"/>
          </a:xfrm>
          <a:prstGeom prst="rect">
            <a:avLst/>
          </a:prstGeom>
        </p:spPr>
      </p:pic>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38"/>
            <a:ext cx="2277449" cy="277853"/>
          </a:xfrm>
          <a:prstGeom prst="rect">
            <a:avLst/>
          </a:prstGeom>
        </p:spPr>
      </p:pic>
      <p:sp>
        <p:nvSpPr>
          <p:cNvPr id="4" name="Content Placeholder 8">
            <a:extLst>
              <a:ext uri="{FF2B5EF4-FFF2-40B4-BE49-F238E27FC236}">
                <a16:creationId xmlns:a16="http://schemas.microsoft.com/office/drawing/2014/main" id="{E37C9586-0F5B-98C4-A160-A28AF383F798}"/>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919F49E-53F9-C938-16F5-0BE4D0516635}"/>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273534009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25000"/>
          </a:blip>
          <a:stretch>
            <a:fillRect/>
          </a:stretch>
        </p:blipFill>
        <p:spPr>
          <a:xfrm>
            <a:off x="6459917" y="131282"/>
            <a:ext cx="7774425" cy="6595436"/>
          </a:xfrm>
          <a:prstGeom prst="rect">
            <a:avLst/>
          </a:prstGeom>
        </p:spPr>
      </p:pic>
      <p:sp>
        <p:nvSpPr>
          <p:cNvPr id="24" name="Title 1"/>
          <p:cNvSpPr>
            <a:spLocks noGrp="1"/>
          </p:cNvSpPr>
          <p:nvPr>
            <p:ph type="ctrTitle" hasCustomPrompt="1"/>
          </p:nvPr>
        </p:nvSpPr>
        <p:spPr>
          <a:xfrm>
            <a:off x="5672037" y="1951342"/>
            <a:ext cx="6495271" cy="2387483"/>
          </a:xfrm>
          <a:prstGeom prst="roundRect">
            <a:avLst>
              <a:gd name="adj" fmla="val 4392"/>
            </a:avLst>
          </a:prstGeom>
          <a:noFill/>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sp>
        <p:nvSpPr>
          <p:cNvPr id="14" name="Text Placeholder 4"/>
          <p:cNvSpPr>
            <a:spLocks noGrp="1"/>
          </p:cNvSpPr>
          <p:nvPr>
            <p:ph type="body" sz="quarter" idx="16" hasCustomPrompt="1"/>
          </p:nvPr>
        </p:nvSpPr>
        <p:spPr>
          <a:xfrm>
            <a:off x="6096000" y="3276365"/>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8" name="Picture Placeholder 7">
            <a:extLst>
              <a:ext uri="{FF2B5EF4-FFF2-40B4-BE49-F238E27FC236}">
                <a16:creationId xmlns:a16="http://schemas.microsoft.com/office/drawing/2014/main" id="{6516ECA4-F7D2-DC6D-20E0-8B304C1642BC}"/>
              </a:ext>
            </a:extLst>
          </p:cNvPr>
          <p:cNvSpPr>
            <a:spLocks noGrp="1"/>
          </p:cNvSpPr>
          <p:nvPr>
            <p:ph type="pic" sz="quarter" idx="18"/>
          </p:nvPr>
        </p:nvSpPr>
        <p:spPr>
          <a:xfrm>
            <a:off x="755156" y="821957"/>
            <a:ext cx="4916881" cy="5177264"/>
          </a:xfrm>
          <a:custGeom>
            <a:avLst/>
            <a:gdLst>
              <a:gd name="connsiteX0" fmla="*/ 155438 w 4302207"/>
              <a:gd name="connsiteY0" fmla="*/ 0 h 4531218"/>
              <a:gd name="connsiteX1" fmla="*/ 3379924 w 4302207"/>
              <a:gd name="connsiteY1" fmla="*/ 0 h 4531218"/>
              <a:gd name="connsiteX2" fmla="*/ 3535362 w 4302207"/>
              <a:gd name="connsiteY2" fmla="*/ 155438 h 4531218"/>
              <a:gd name="connsiteX3" fmla="*/ 3535362 w 4302207"/>
              <a:gd name="connsiteY3" fmla="*/ 1056180 h 4531218"/>
              <a:gd name="connsiteX4" fmla="*/ 4191461 w 4302207"/>
              <a:gd name="connsiteY4" fmla="*/ 1056180 h 4531218"/>
              <a:gd name="connsiteX5" fmla="*/ 4302207 w 4302207"/>
              <a:gd name="connsiteY5" fmla="*/ 1166926 h 4531218"/>
              <a:gd name="connsiteX6" fmla="*/ 4302207 w 4302207"/>
              <a:gd name="connsiteY6" fmla="*/ 4420472 h 4531218"/>
              <a:gd name="connsiteX7" fmla="*/ 4191461 w 4302207"/>
              <a:gd name="connsiteY7" fmla="*/ 4531218 h 4531218"/>
              <a:gd name="connsiteX8" fmla="*/ 1937075 w 4302207"/>
              <a:gd name="connsiteY8" fmla="*/ 4531218 h 4531218"/>
              <a:gd name="connsiteX9" fmla="*/ 1826329 w 4302207"/>
              <a:gd name="connsiteY9" fmla="*/ 4420472 h 4531218"/>
              <a:gd name="connsiteX10" fmla="*/ 1826329 w 4302207"/>
              <a:gd name="connsiteY10" fmla="*/ 3475038 h 4531218"/>
              <a:gd name="connsiteX11" fmla="*/ 155438 w 4302207"/>
              <a:gd name="connsiteY11" fmla="*/ 3475038 h 4531218"/>
              <a:gd name="connsiteX12" fmla="*/ 0 w 4302207"/>
              <a:gd name="connsiteY12" fmla="*/ 3319600 h 4531218"/>
              <a:gd name="connsiteX13" fmla="*/ 0 w 4302207"/>
              <a:gd name="connsiteY13" fmla="*/ 155438 h 4531218"/>
              <a:gd name="connsiteX14" fmla="*/ 155438 w 4302207"/>
              <a:gd name="connsiteY14" fmla="*/ 0 h 45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207" h="4531218">
                <a:moveTo>
                  <a:pt x="155438" y="0"/>
                </a:moveTo>
                <a:lnTo>
                  <a:pt x="3379924" y="0"/>
                </a:lnTo>
                <a:cubicBezTo>
                  <a:pt x="3465770" y="0"/>
                  <a:pt x="3535362" y="69592"/>
                  <a:pt x="3535362" y="155438"/>
                </a:cubicBezTo>
                <a:lnTo>
                  <a:pt x="3535362" y="1056180"/>
                </a:lnTo>
                <a:lnTo>
                  <a:pt x="4191461" y="1056180"/>
                </a:lnTo>
                <a:cubicBezTo>
                  <a:pt x="4252624" y="1056180"/>
                  <a:pt x="4302207" y="1105763"/>
                  <a:pt x="4302207" y="1166926"/>
                </a:cubicBezTo>
                <a:lnTo>
                  <a:pt x="4302207" y="4420472"/>
                </a:lnTo>
                <a:cubicBezTo>
                  <a:pt x="4302207" y="4481635"/>
                  <a:pt x="4252624" y="4531218"/>
                  <a:pt x="4191461" y="4531218"/>
                </a:cubicBezTo>
                <a:lnTo>
                  <a:pt x="1937075" y="4531218"/>
                </a:lnTo>
                <a:cubicBezTo>
                  <a:pt x="1875912" y="4531218"/>
                  <a:pt x="1826329" y="4481635"/>
                  <a:pt x="1826329" y="4420472"/>
                </a:cubicBezTo>
                <a:lnTo>
                  <a:pt x="1826329" y="3475038"/>
                </a:lnTo>
                <a:lnTo>
                  <a:pt x="155438" y="3475038"/>
                </a:lnTo>
                <a:cubicBezTo>
                  <a:pt x="69592" y="3475038"/>
                  <a:pt x="0" y="3405446"/>
                  <a:pt x="0" y="3319600"/>
                </a:cubicBezTo>
                <a:lnTo>
                  <a:pt x="0" y="155438"/>
                </a:lnTo>
                <a:cubicBezTo>
                  <a:pt x="0" y="69592"/>
                  <a:pt x="69592" y="0"/>
                  <a:pt x="155438" y="0"/>
                </a:cubicBezTo>
                <a:close/>
              </a:path>
            </a:pathLst>
          </a:custGeom>
        </p:spPr>
        <p:txBody>
          <a:bodyPr wrap="square">
            <a:noAutofit/>
          </a:bodyPr>
          <a:lstStyle/>
          <a:p>
            <a:endParaRPr lang="en-US"/>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9551" y="6028399"/>
            <a:ext cx="2277449" cy="277853"/>
          </a:xfrm>
          <a:prstGeom prst="rect">
            <a:avLst/>
          </a:prstGeom>
        </p:spPr>
      </p:pic>
      <p:sp>
        <p:nvSpPr>
          <p:cNvPr id="3" name="Content Placeholder 8">
            <a:extLst>
              <a:ext uri="{FF2B5EF4-FFF2-40B4-BE49-F238E27FC236}">
                <a16:creationId xmlns:a16="http://schemas.microsoft.com/office/drawing/2014/main" id="{7858E439-45DC-EE7D-A8CA-2D3811E38019}"/>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A9A7F9B-515E-FEA6-3FEF-E1F60C889E8E}"/>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56065363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4106397" y="287295"/>
            <a:ext cx="7406625" cy="6283413"/>
          </a:xfrm>
          <a:prstGeom prst="rect">
            <a:avLst/>
          </a:prstGeom>
        </p:spPr>
      </p:pic>
      <p:sp>
        <p:nvSpPr>
          <p:cNvPr id="4" name="Rounded Rectangle 3">
            <a:extLst>
              <a:ext uri="{FF2B5EF4-FFF2-40B4-BE49-F238E27FC236}">
                <a16:creationId xmlns:a16="http://schemas.microsoft.com/office/drawing/2014/main" id="{2E7C50D9-2642-E749-B0C8-8840E9A8FCB3}"/>
              </a:ext>
            </a:extLst>
          </p:cNvPr>
          <p:cNvSpPr/>
          <p:nvPr userDrawn="1"/>
        </p:nvSpPr>
        <p:spPr bwMode="gray">
          <a:xfrm>
            <a:off x="568818" y="892099"/>
            <a:ext cx="4952474" cy="5073805"/>
          </a:xfrm>
          <a:prstGeom prst="roundRect">
            <a:avLst>
              <a:gd name="adj" fmla="val 2928"/>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5573" y="6102132"/>
            <a:ext cx="2277449" cy="277853"/>
          </a:xfrm>
          <a:prstGeom prst="rect">
            <a:avLst/>
          </a:prstGeom>
        </p:spPr>
      </p:pic>
      <p:pic>
        <p:nvPicPr>
          <p:cNvPr id="6" name="Graphic 5" descr="CVS Health logo">
            <a:extLst>
              <a:ext uri="{FF2B5EF4-FFF2-40B4-BE49-F238E27FC236}">
                <a16:creationId xmlns:a16="http://schemas.microsoft.com/office/drawing/2014/main" id="{192BD70E-DBAC-296D-A891-6575E4A49E9E}"/>
              </a:ext>
            </a:extLst>
          </p:cNvPr>
          <p:cNvPicPr>
            <a:picLocks noChangeAspect="1"/>
          </p:cNvPicPr>
          <p:nvPr userDrawn="1"/>
        </p:nvPicPr>
        <p:blipFill>
          <a:blip r:embed="rId5">
            <a:extLst>
              <a:ext uri="{96DAC541-7B7A-43D3-8B79-37D633B846F1}">
                <asvg:svgBlip xmlns:asvg="http://schemas.microsoft.com/office/drawing/2016/SVG/main" r:embed="rId6"/>
              </a:ext>
            </a:extLst>
          </a:blip>
          <a:srcRect r="84711"/>
          <a:stretch/>
        </p:blipFill>
        <p:spPr>
          <a:xfrm>
            <a:off x="4894804" y="5468189"/>
            <a:ext cx="348199" cy="277853"/>
          </a:xfrm>
          <a:prstGeom prst="rect">
            <a:avLst/>
          </a:prstGeom>
        </p:spPr>
      </p:pic>
      <p:sp>
        <p:nvSpPr>
          <p:cNvPr id="14" name="Title 1">
            <a:extLst>
              <a:ext uri="{FF2B5EF4-FFF2-40B4-BE49-F238E27FC236}">
                <a16:creationId xmlns:a16="http://schemas.microsoft.com/office/drawing/2014/main" id="{3E347DF8-AA2B-BF0C-1FCE-70F5A073D2AF}"/>
              </a:ext>
            </a:extLst>
          </p:cNvPr>
          <p:cNvSpPr>
            <a:spLocks noGrp="1"/>
          </p:cNvSpPr>
          <p:nvPr>
            <p:ph type="ctrTitle" hasCustomPrompt="1"/>
          </p:nvPr>
        </p:nvSpPr>
        <p:spPr>
          <a:xfrm>
            <a:off x="847714" y="1087017"/>
            <a:ext cx="4227409" cy="1700598"/>
          </a:xfrm>
          <a:prstGeom prst="roundRect">
            <a:avLst>
              <a:gd name="adj" fmla="val 0"/>
            </a:avLst>
          </a:prstGeom>
          <a:noFill/>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a:t>
            </a:r>
            <a:br>
              <a:rPr lang="en-US"/>
            </a:br>
            <a:r>
              <a:rPr lang="en-US"/>
              <a:t>title here</a:t>
            </a:r>
          </a:p>
        </p:txBody>
      </p:sp>
      <p:sp>
        <p:nvSpPr>
          <p:cNvPr id="16" name="Text Placeholder 4">
            <a:extLst>
              <a:ext uri="{FF2B5EF4-FFF2-40B4-BE49-F238E27FC236}">
                <a16:creationId xmlns:a16="http://schemas.microsoft.com/office/drawing/2014/main" id="{374317AE-77DD-7E57-B1BA-2A6BD232FED2}"/>
              </a:ext>
            </a:extLst>
          </p:cNvPr>
          <p:cNvSpPr>
            <a:spLocks noGrp="1"/>
          </p:cNvSpPr>
          <p:nvPr>
            <p:ph type="body" sz="quarter" idx="16" hasCustomPrompt="1"/>
          </p:nvPr>
        </p:nvSpPr>
        <p:spPr>
          <a:xfrm>
            <a:off x="1249262" y="3630551"/>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Content Placeholder 8">
            <a:extLst>
              <a:ext uri="{FF2B5EF4-FFF2-40B4-BE49-F238E27FC236}">
                <a16:creationId xmlns:a16="http://schemas.microsoft.com/office/drawing/2014/main" id="{6D82B504-AEAC-829A-BFBF-74A8590E0EFA}"/>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5451A22-1D62-BBE0-84C4-D181EDB45EAE}"/>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97470280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1" y="389319"/>
            <a:ext cx="910103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6174" y="1167898"/>
            <a:ext cx="3685665" cy="890028"/>
          </a:xfrm>
        </p:spPr>
        <p:txBody>
          <a:bodyPr anchor="b">
            <a:noAutofit/>
          </a:bodyPr>
          <a:lstStyle>
            <a:lvl1pPr>
              <a:defRPr sz="3200" b="0" i="0">
                <a:solidFill>
                  <a:schemeClr val="tx2"/>
                </a:solidFill>
                <a:latin typeface="CVS Health Sans" panose="020B0504020202020204" pitchFamily="34" charset="0"/>
              </a:defRPr>
            </a:lvl1pPr>
          </a:lstStyle>
          <a:p>
            <a:r>
              <a:rPr lang="en-US"/>
              <a:t>Agenda</a:t>
            </a:r>
          </a:p>
        </p:txBody>
      </p:sp>
      <p:sp>
        <p:nvSpPr>
          <p:cNvPr id="9" name="Text Placeholder 8"/>
          <p:cNvSpPr>
            <a:spLocks noGrp="1"/>
          </p:cNvSpPr>
          <p:nvPr>
            <p:ph type="body" sz="quarter" idx="16" hasCustomPrompt="1"/>
          </p:nvPr>
        </p:nvSpPr>
        <p:spPr>
          <a:xfrm>
            <a:off x="1126173" y="2620104"/>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2400" y="1024128"/>
            <a:ext cx="5806440"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3823" y="1612912"/>
            <a:ext cx="3682371" cy="2406650"/>
          </a:xfrm>
        </p:spPr>
        <p:txBody>
          <a:bodyPr/>
          <a:lstStyle/>
          <a:p>
            <a:r>
              <a:rPr lang="en-US"/>
              <a:t>Title here for first item on the agenda</a:t>
            </a:r>
          </a:p>
          <a:p>
            <a:r>
              <a:rPr lang="en-US"/>
              <a:t>Title here for second item</a:t>
            </a:r>
          </a:p>
          <a:p>
            <a:r>
              <a:rPr lang="en-US"/>
              <a:t>Title here for third item </a:t>
            </a:r>
          </a:p>
          <a:p>
            <a:r>
              <a:rPr lang="en-US"/>
              <a:t>Title here for last item</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466" y="5646609"/>
            <a:ext cx="348199" cy="277853"/>
          </a:xfrm>
          <a:prstGeom prst="rect">
            <a:avLst/>
          </a:prstGeom>
        </p:spPr>
      </p:pic>
    </p:spTree>
    <p:extLst>
      <p:ext uri="{BB962C8B-B14F-4D97-AF65-F5344CB8AC3E}">
        <p14:creationId xmlns:p14="http://schemas.microsoft.com/office/powerpoint/2010/main" val="172816008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1"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4145700" cy="444348"/>
          </a:xfrm>
        </p:spPr>
        <p:txBody>
          <a:bodyPr anchor="b">
            <a:noAutofit/>
          </a:bodyPr>
          <a:lstStyle>
            <a:lvl1pPr>
              <a:defRPr sz="3200" b="0" i="0">
                <a:solidFill>
                  <a:schemeClr val="tx2"/>
                </a:solidFill>
                <a:latin typeface="CVS Health Sans"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5" y="605611"/>
            <a:ext cx="348199" cy="277853"/>
          </a:xfrm>
          <a:prstGeom prst="rect">
            <a:avLst/>
          </a:prstGeom>
        </p:spPr>
      </p:pic>
    </p:spTree>
    <p:extLst>
      <p:ext uri="{BB962C8B-B14F-4D97-AF65-F5344CB8AC3E}">
        <p14:creationId xmlns:p14="http://schemas.microsoft.com/office/powerpoint/2010/main" val="4140055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three-column layout</a:t>
            </a:r>
          </a:p>
        </p:txBody>
      </p:sp>
      <p:sp>
        <p:nvSpPr>
          <p:cNvPr id="3" name="Content Placeholder 2"/>
          <p:cNvSpPr>
            <a:spLocks noGrp="1"/>
          </p:cNvSpPr>
          <p:nvPr>
            <p:ph sz="half" idx="1" hasCustomPrompt="1"/>
          </p:nvPr>
        </p:nvSpPr>
        <p:spPr bwMode="gray">
          <a:xfrm>
            <a:off x="557930"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6" name="Content Placeholder 2"/>
          <p:cNvSpPr>
            <a:spLocks noGrp="1"/>
          </p:cNvSpPr>
          <p:nvPr>
            <p:ph sz="half" idx="10" hasCustomPrompt="1"/>
          </p:nvPr>
        </p:nvSpPr>
        <p:spPr bwMode="gray">
          <a:xfrm>
            <a:off x="4371971"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1" hasCustomPrompt="1"/>
          </p:nvPr>
        </p:nvSpPr>
        <p:spPr bwMode="gray">
          <a:xfrm>
            <a:off x="8186012"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74CB5FF4-5002-05F3-A894-0DBA73A8FE2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92030960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200"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2"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5" y="605611"/>
            <a:ext cx="348199" cy="277853"/>
          </a:xfrm>
          <a:prstGeom prst="rect">
            <a:avLst/>
          </a:prstGeom>
        </p:spPr>
      </p:pic>
      <p:sp>
        <p:nvSpPr>
          <p:cNvPr id="5" name="Oval 4">
            <a:extLst>
              <a:ext uri="{FF2B5EF4-FFF2-40B4-BE49-F238E27FC236}">
                <a16:creationId xmlns:a16="http://schemas.microsoft.com/office/drawing/2014/main" id="{02E4503D-621C-1BC6-B814-22C9B3BD05CE}"/>
              </a:ext>
            </a:extLst>
          </p:cNvPr>
          <p:cNvSpPr/>
          <p:nvPr userDrawn="1"/>
        </p:nvSpPr>
        <p:spPr bwMode="gray">
          <a:xfrm>
            <a:off x="1056093" y="1631606"/>
            <a:ext cx="636030" cy="635864"/>
          </a:xfrm>
          <a:prstGeom prst="ellipse">
            <a:avLst/>
          </a:prstGeom>
          <a:solidFill>
            <a:srgbClr val="A9E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b="1">
              <a:solidFill>
                <a:schemeClr val="bg1"/>
              </a:solidFill>
            </a:endParaRPr>
          </a:p>
        </p:txBody>
      </p:sp>
      <p:sp>
        <p:nvSpPr>
          <p:cNvPr id="11" name="TextBox 10">
            <a:extLst>
              <a:ext uri="{FF2B5EF4-FFF2-40B4-BE49-F238E27FC236}">
                <a16:creationId xmlns:a16="http://schemas.microsoft.com/office/drawing/2014/main" id="{514DEE46-D91C-C4D1-6C66-BD28F2BF4CAB}"/>
              </a:ext>
            </a:extLst>
          </p:cNvPr>
          <p:cNvSpPr txBox="1"/>
          <p:nvPr userDrawn="1"/>
        </p:nvSpPr>
        <p:spPr>
          <a:xfrm>
            <a:off x="971529" y="1625485"/>
            <a:ext cx="816188" cy="769441"/>
          </a:xfrm>
          <a:prstGeom prst="rect">
            <a:avLst/>
          </a:prstGeom>
          <a:noFill/>
        </p:spPr>
        <p:txBody>
          <a:bodyPr wrap="square">
            <a:spAutoFit/>
          </a:bodyPr>
          <a:lstStyle/>
          <a:p>
            <a:pPr algn="ctr"/>
            <a:r>
              <a:rPr lang="en-US" sz="4400" b="0" i="0">
                <a:solidFill>
                  <a:srgbClr val="0B315E"/>
                </a:solidFill>
                <a:latin typeface="CVS Health Sans" panose="020B0504020202020204" pitchFamily="34" charset="0"/>
              </a:rPr>
              <a:t>?</a:t>
            </a:r>
          </a:p>
        </p:txBody>
      </p:sp>
    </p:spTree>
    <p:extLst>
      <p:ext uri="{BB962C8B-B14F-4D97-AF65-F5344CB8AC3E}">
        <p14:creationId xmlns:p14="http://schemas.microsoft.com/office/powerpoint/2010/main" val="138261930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200"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2"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5" y="605611"/>
            <a:ext cx="348199" cy="277853"/>
          </a:xfrm>
          <a:prstGeom prst="rect">
            <a:avLst/>
          </a:prstGeom>
        </p:spPr>
      </p:pic>
    </p:spTree>
    <p:extLst>
      <p:ext uri="{BB962C8B-B14F-4D97-AF65-F5344CB8AC3E}">
        <p14:creationId xmlns:p14="http://schemas.microsoft.com/office/powerpoint/2010/main" val="368837079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0" y="389319"/>
            <a:ext cx="11439057"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282" y="744536"/>
            <a:ext cx="8472870" cy="448644"/>
          </a:xfrm>
        </p:spPr>
        <p:txBody>
          <a:bodyPr anchor="t">
            <a:noAutofit/>
          </a:bodyPr>
          <a:lstStyle>
            <a:lvl1pPr>
              <a:defRPr sz="3200" b="0" i="0">
                <a:solidFill>
                  <a:schemeClr val="tx2"/>
                </a:solidFill>
                <a:latin typeface="CVS Health Sans"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282"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8011" y="2609385"/>
            <a:ext cx="2506109"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6740"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5100">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5469" y="2609385"/>
            <a:ext cx="2506109"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5100">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1"/>
            <a:ext cx="348199"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853" y="1266999"/>
            <a:ext cx="8473107" cy="958850"/>
          </a:xfrm>
        </p:spPr>
        <p:txBody>
          <a:bodyPr/>
          <a:lstStyle>
            <a:lvl1pPr>
              <a:defRPr sz="1800"/>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5161" y="0"/>
            <a:ext cx="5223735" cy="6858000"/>
          </a:xfrm>
          <a:prstGeom prst="rect">
            <a:avLst/>
          </a:prstGeom>
        </p:spPr>
      </p:pic>
    </p:spTree>
    <p:extLst>
      <p:ext uri="{BB962C8B-B14F-4D97-AF65-F5344CB8AC3E}">
        <p14:creationId xmlns:p14="http://schemas.microsoft.com/office/powerpoint/2010/main" val="349498111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8275" y="389319"/>
            <a:ext cx="3903942"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1"/>
            <a:ext cx="348199"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6824" y="3910676"/>
            <a:ext cx="2926842"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9197" y="1538288"/>
            <a:ext cx="2142096" cy="2049462"/>
          </a:xfrm>
          <a:prstGeom prst="roundRect">
            <a:avLst>
              <a:gd name="adj" fmla="val 5785"/>
            </a:avLst>
          </a:prstGeom>
        </p:spPr>
        <p:txBody>
          <a:bodyPr/>
          <a:lstStyle/>
          <a:p>
            <a:endParaRPr lang="en-US"/>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370" y="1628775"/>
            <a:ext cx="6856611"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93678472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12164542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199089836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8275" y="1773936"/>
            <a:ext cx="3903942"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5610" y="2009781"/>
            <a:ext cx="3257107"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73538390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8665" y="1771650"/>
            <a:ext cx="3257107"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38810563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itle 1"/>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10563"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3197"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5831"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230411630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b="0" i="0">
                <a:solidFill>
                  <a:srgbClr val="0A4B8C"/>
                </a:solidFill>
                <a:latin typeface="CVS Health Sans"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1" y="-1"/>
            <a:ext cx="12192000" cy="6858001"/>
          </a:xfrm>
          <a:prstGeom prst="rect">
            <a:avLst/>
          </a:prstGeom>
        </p:spPr>
      </p:pic>
    </p:spTree>
    <p:extLst>
      <p:ext uri="{BB962C8B-B14F-4D97-AF65-F5344CB8AC3E}">
        <p14:creationId xmlns:p14="http://schemas.microsoft.com/office/powerpoint/2010/main" val="11823791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four-column layout</a:t>
            </a:r>
          </a:p>
        </p:txBody>
      </p:sp>
      <p:sp>
        <p:nvSpPr>
          <p:cNvPr id="3" name="Content Placeholder 2"/>
          <p:cNvSpPr>
            <a:spLocks noGrp="1"/>
          </p:cNvSpPr>
          <p:nvPr>
            <p:ph sz="half" idx="1" hasCustomPrompt="1"/>
          </p:nvPr>
        </p:nvSpPr>
        <p:spPr bwMode="gray">
          <a:xfrm>
            <a:off x="557929"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0" hasCustomPrompt="1"/>
          </p:nvPr>
        </p:nvSpPr>
        <p:spPr bwMode="gray">
          <a:xfrm>
            <a:off x="3411600"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8" name="Content Placeholder 2"/>
          <p:cNvSpPr>
            <a:spLocks noGrp="1"/>
          </p:cNvSpPr>
          <p:nvPr>
            <p:ph sz="half" idx="11" hasCustomPrompt="1"/>
          </p:nvPr>
        </p:nvSpPr>
        <p:spPr bwMode="gray">
          <a:xfrm>
            <a:off x="6256125"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9" name="Content Placeholder 2"/>
          <p:cNvSpPr>
            <a:spLocks noGrp="1"/>
          </p:cNvSpPr>
          <p:nvPr>
            <p:ph sz="half" idx="12" hasCustomPrompt="1"/>
          </p:nvPr>
        </p:nvSpPr>
        <p:spPr bwMode="gray">
          <a:xfrm>
            <a:off x="9100650"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D2B7B898-118B-C402-9CF1-093977EB9B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12689684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rgbClr val="CC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33000"/>
          </a:blip>
          <a:srcRect l="1911" t="1336" r="1595" b="2145"/>
          <a:stretch/>
        </p:blipFill>
        <p:spPr>
          <a:xfrm>
            <a:off x="1" y="-1"/>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0" i="0" kern="1200" dirty="0">
                <a:solidFill>
                  <a:srgbClr val="0B315E"/>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266288872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1"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1197" b="2145"/>
          <a:stretch/>
        </p:blipFill>
        <p:spPr>
          <a:xfrm>
            <a:off x="1" y="-1"/>
            <a:ext cx="12192000"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0" i="0" kern="1200" dirty="0">
                <a:solidFill>
                  <a:schemeClr val="bg1"/>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00561029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5"/>
            <a:ext cx="6539663" cy="797851"/>
          </a:xfrm>
          <a:prstGeom prst="rect">
            <a:avLst/>
          </a:prstGeom>
        </p:spPr>
      </p:pic>
    </p:spTree>
    <p:extLst>
      <p:ext uri="{BB962C8B-B14F-4D97-AF65-F5344CB8AC3E}">
        <p14:creationId xmlns:p14="http://schemas.microsoft.com/office/powerpoint/2010/main" val="10342622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1" name="Picture Placeholder 5"/>
          <p:cNvSpPr>
            <a:spLocks noGrp="1"/>
          </p:cNvSpPr>
          <p:nvPr>
            <p:ph type="pic" sz="quarter" idx="12" hasCustomPrompt="1"/>
          </p:nvPr>
        </p:nvSpPr>
        <p:spPr>
          <a:xfrm>
            <a:off x="-1587" y="0"/>
            <a:ext cx="12195175" cy="6858000"/>
          </a:xfrm>
          <a:solidFill>
            <a:schemeClr val="bg1">
              <a:lumMod val="75000"/>
            </a:schemeClr>
          </a:solidFill>
        </p:spPr>
        <p:txBody>
          <a:bodyPr rIns="457200"/>
          <a:lstStyle>
            <a:lvl1pPr algn="r">
              <a:defRPr sz="2000" b="1" baseline="0">
                <a:solidFill>
                  <a:schemeClr val="bg1"/>
                </a:solidFill>
              </a:defRPr>
            </a:lvl1pPr>
          </a:lstStyle>
          <a:p>
            <a:br>
              <a:rPr lang="en-US"/>
            </a:br>
            <a:br>
              <a:rPr lang="en-US"/>
            </a:br>
            <a:br>
              <a:rPr lang="en-US"/>
            </a:br>
            <a:r>
              <a:rPr lang="en-US"/>
              <a:t>Click icon to add picture</a:t>
            </a:r>
          </a:p>
        </p:txBody>
      </p:sp>
      <p:sp>
        <p:nvSpPr>
          <p:cNvPr id="29" name="Title 1"/>
          <p:cNvSpPr>
            <a:spLocks noGrp="1"/>
          </p:cNvSpPr>
          <p:nvPr>
            <p:ph type="ctrTitle" hasCustomPrompt="1"/>
          </p:nvPr>
        </p:nvSpPr>
        <p:spPr>
          <a:xfrm>
            <a:off x="568818" y="850392"/>
            <a:ext cx="4179897" cy="5157216"/>
          </a:xfrm>
          <a:solidFill>
            <a:srgbClr val="CC0000">
              <a:alpha val="74902"/>
            </a:srgbClr>
          </a:solidFill>
        </p:spPr>
        <p:txBody>
          <a:bodyPr lIns="402336" tIns="457200" rIns="365760" bIns="182880" anchor="t">
            <a:noAutofit/>
          </a:bodyPr>
          <a:lstStyle>
            <a:lvl1pPr algn="l">
              <a:defRPr sz="3600">
                <a:solidFill>
                  <a:schemeClr val="bg1"/>
                </a:solidFill>
              </a:defRPr>
            </a:lvl1pPr>
          </a:lstStyle>
          <a:p>
            <a:r>
              <a:rPr lang="en-US"/>
              <a:t>Presentation title here</a:t>
            </a:r>
          </a:p>
        </p:txBody>
      </p:sp>
      <p:cxnSp>
        <p:nvCxnSpPr>
          <p:cNvPr id="13" name="Straight Connector 12">
            <a:extLs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6" hasCustomPrompt="1"/>
          </p:nvPr>
        </p:nvSpPr>
        <p:spPr>
          <a:xfrm>
            <a:off x="991965" y="3063240"/>
            <a:ext cx="3283551" cy="1262324"/>
          </a:xfrm>
        </p:spPr>
        <p:txBody>
          <a:bodyPr/>
          <a:lstStyle>
            <a:lvl1pPr>
              <a:defRPr sz="1500" b="1">
                <a:solidFill>
                  <a:schemeClr val="bg1"/>
                </a:solidFill>
              </a:defRPr>
            </a:lvl1pPr>
            <a:lvl2pPr marL="0" indent="0">
              <a:spcBef>
                <a:spcPts val="0"/>
              </a:spcBef>
              <a:spcAft>
                <a:spcPts val="2400"/>
              </a:spcAft>
              <a:buFontTx/>
              <a:buNone/>
              <a:defRPr sz="1300">
                <a:solidFill>
                  <a:schemeClr val="bg1"/>
                </a:solidFill>
              </a:defRPr>
            </a:lvl2pPr>
            <a:lvl3pPr marL="0" indent="0">
              <a:buFontTx/>
              <a:buNone/>
              <a:defRPr sz="1200">
                <a:solidFill>
                  <a:schemeClr val="bg1"/>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DCA7CAE5-6AC5-9442-BDF8-6E9A04A35E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38"/>
            <a:ext cx="2277449" cy="277853"/>
          </a:xfrm>
          <a:prstGeom prst="rect">
            <a:avLst/>
          </a:prstGeom>
        </p:spPr>
      </p:pic>
    </p:spTree>
    <p:extLst>
      <p:ext uri="{BB962C8B-B14F-4D97-AF65-F5344CB8AC3E}">
        <p14:creationId xmlns:p14="http://schemas.microsoft.com/office/powerpoint/2010/main" val="40472097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0" name="Picture Placeholder 5"/>
          <p:cNvSpPr>
            <a:spLocks noGrp="1"/>
          </p:cNvSpPr>
          <p:nvPr>
            <p:ph type="pic" sz="quarter" idx="12" hasCustomPrompt="1"/>
          </p:nvPr>
        </p:nvSpPr>
        <p:spPr>
          <a:xfrm>
            <a:off x="-1587" y="0"/>
            <a:ext cx="12195175" cy="6858000"/>
          </a:xfrm>
          <a:solidFill>
            <a:schemeClr val="bg1">
              <a:lumMod val="75000"/>
            </a:schemeClr>
          </a:solidFill>
        </p:spPr>
        <p:txBody>
          <a:bodyPr rIns="457200"/>
          <a:lstStyle>
            <a:lvl1pPr algn="r">
              <a:defRPr sz="2000" b="1" baseline="0">
                <a:solidFill>
                  <a:schemeClr val="bg1"/>
                </a:solidFill>
              </a:defRPr>
            </a:lvl1pPr>
          </a:lstStyle>
          <a:p>
            <a:br>
              <a:rPr lang="en-US"/>
            </a:br>
            <a:br>
              <a:rPr lang="en-US"/>
            </a:br>
            <a:br>
              <a:rPr lang="en-US"/>
            </a:br>
            <a:r>
              <a:rPr lang="en-US"/>
              <a:t>Click icon to add picture</a:t>
            </a:r>
          </a:p>
        </p:txBody>
      </p:sp>
      <p:sp>
        <p:nvSpPr>
          <p:cNvPr id="24" name="Title 1"/>
          <p:cNvSpPr>
            <a:spLocks noGrp="1"/>
          </p:cNvSpPr>
          <p:nvPr>
            <p:ph type="ctrTitle" hasCustomPrompt="1"/>
          </p:nvPr>
        </p:nvSpPr>
        <p:spPr>
          <a:xfrm>
            <a:off x="568818" y="850392"/>
            <a:ext cx="4179897" cy="5157216"/>
          </a:xfrm>
          <a:solidFill>
            <a:srgbClr val="FFFFFF">
              <a:alpha val="89804"/>
            </a:srgbClr>
          </a:solidFill>
        </p:spPr>
        <p:txBody>
          <a:bodyPr lIns="402336" tIns="457200" rIns="365760" bIns="182880" anchor="t">
            <a:noAutofit/>
          </a:bodyPr>
          <a:lstStyle>
            <a:lvl1pPr algn="l">
              <a:defRPr sz="3600">
                <a:solidFill>
                  <a:schemeClr val="tx2"/>
                </a:solidFill>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38"/>
            <a:ext cx="2277449" cy="277853"/>
          </a:xfrm>
          <a:prstGeom prst="rect">
            <a:avLst/>
          </a:prstGeom>
        </p:spPr>
      </p:pic>
    </p:spTree>
    <p:extLst>
      <p:ext uri="{BB962C8B-B14F-4D97-AF65-F5344CB8AC3E}">
        <p14:creationId xmlns:p14="http://schemas.microsoft.com/office/powerpoint/2010/main" val="248862892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userDrawn="1">
  <p:cSld name="Title Slide 3">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EC9D8828-2691-49AC-9167-AEAE231E05A2}"/>
              </a:ext>
            </a:extLst>
          </p:cNvPr>
          <p:cNvSpPr>
            <a:spLocks noGrp="1"/>
          </p:cNvSpPr>
          <p:nvPr>
            <p:ph type="pic" sz="quarter" idx="12" hasCustomPrompt="1"/>
          </p:nvPr>
        </p:nvSpPr>
        <p:spPr>
          <a:xfrm>
            <a:off x="-1587" y="0"/>
            <a:ext cx="12195175" cy="6858000"/>
          </a:xfrm>
          <a:solidFill>
            <a:schemeClr val="bg1">
              <a:lumMod val="75000"/>
            </a:schemeClr>
          </a:solidFill>
        </p:spPr>
        <p:txBody>
          <a:bodyPr rIns="457200"/>
          <a:lstStyle>
            <a:lvl1pPr algn="r">
              <a:defRPr sz="2000" b="1" baseline="0">
                <a:solidFill>
                  <a:schemeClr val="bg1"/>
                </a:solidFill>
              </a:defRPr>
            </a:lvl1pPr>
          </a:lstStyle>
          <a:p>
            <a:br>
              <a:rPr lang="en-US"/>
            </a:br>
            <a:br>
              <a:rPr lang="en-US"/>
            </a:br>
            <a:br>
              <a:rPr lang="en-US"/>
            </a:br>
            <a:r>
              <a:rPr lang="en-US"/>
              <a:t>Click icon to add picture</a:t>
            </a:r>
          </a:p>
        </p:txBody>
      </p:sp>
      <p:sp>
        <p:nvSpPr>
          <p:cNvPr id="5" name="Title 1">
            <a:extLst>
              <a:ext uri="{FF2B5EF4-FFF2-40B4-BE49-F238E27FC236}">
                <a16:creationId xmlns:a16="http://schemas.microsoft.com/office/drawing/2014/main" id="{1DDFFF97-1582-41BC-9990-9A7796F5EE0B}"/>
              </a:ext>
            </a:extLst>
          </p:cNvPr>
          <p:cNvSpPr>
            <a:spLocks noGrp="1"/>
          </p:cNvSpPr>
          <p:nvPr>
            <p:ph type="ctrTitle" hasCustomPrompt="1"/>
          </p:nvPr>
        </p:nvSpPr>
        <p:spPr>
          <a:xfrm>
            <a:off x="568818" y="850392"/>
            <a:ext cx="4179897" cy="5157216"/>
          </a:xfrm>
          <a:solidFill>
            <a:srgbClr val="0B315E">
              <a:alpha val="74902"/>
            </a:srgbClr>
          </a:solidFill>
        </p:spPr>
        <p:txBody>
          <a:bodyPr lIns="402336" tIns="457200" rIns="365760" bIns="182880" anchor="t">
            <a:noAutofit/>
          </a:bodyPr>
          <a:lstStyle>
            <a:lvl1pPr algn="l">
              <a:defRPr sz="3600">
                <a:solidFill>
                  <a:schemeClr val="bg1"/>
                </a:solidFill>
              </a:defRPr>
            </a:lvl1pPr>
          </a:lstStyle>
          <a:p>
            <a:r>
              <a:rPr lang="en-US"/>
              <a:t>Presentation title here</a:t>
            </a:r>
          </a:p>
        </p:txBody>
      </p:sp>
      <p:cxnSp>
        <p:nvCxnSpPr>
          <p:cNvPr id="7" name="Straight Connector 6">
            <a:extLst>
              <a:ext uri="{FF2B5EF4-FFF2-40B4-BE49-F238E27FC236}">
                <a16:creationId xmlns:a16="http://schemas.microsoft.com/office/drawing/2014/main" id="{A0073308-B735-412A-BBBC-9AE66B6C3C5B}"/>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B446ACD0-1177-4561-BFCC-8F65DE7CBA35}"/>
              </a:ext>
            </a:extLst>
          </p:cNvPr>
          <p:cNvSpPr>
            <a:spLocks noGrp="1"/>
          </p:cNvSpPr>
          <p:nvPr>
            <p:ph type="body" sz="quarter" idx="16" hasCustomPrompt="1"/>
          </p:nvPr>
        </p:nvSpPr>
        <p:spPr>
          <a:xfrm>
            <a:off x="991965" y="3063240"/>
            <a:ext cx="3283551" cy="1262324"/>
          </a:xfrm>
        </p:spPr>
        <p:txBody>
          <a:bodyPr/>
          <a:lstStyle>
            <a:lvl1pPr>
              <a:defRPr sz="1500" b="1">
                <a:solidFill>
                  <a:schemeClr val="bg1"/>
                </a:solidFill>
              </a:defRPr>
            </a:lvl1pPr>
            <a:lvl2pPr marL="0" indent="0">
              <a:spcBef>
                <a:spcPts val="0"/>
              </a:spcBef>
              <a:spcAft>
                <a:spcPts val="2400"/>
              </a:spcAft>
              <a:buFontTx/>
              <a:buNone/>
              <a:defRPr sz="1300">
                <a:solidFill>
                  <a:schemeClr val="bg1"/>
                </a:solidFill>
              </a:defRPr>
            </a:lvl2pPr>
            <a:lvl3pPr marL="0" indent="0">
              <a:buFontTx/>
              <a:buNone/>
              <a:defRPr sz="1200">
                <a:solidFill>
                  <a:schemeClr val="bg1"/>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9701B168-8879-8448-8373-B6B429C378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38"/>
            <a:ext cx="2277449" cy="277853"/>
          </a:xfrm>
          <a:prstGeom prst="rect">
            <a:avLst/>
          </a:prstGeom>
        </p:spPr>
      </p:pic>
    </p:spTree>
    <p:extLst>
      <p:ext uri="{BB962C8B-B14F-4D97-AF65-F5344CB8AC3E}">
        <p14:creationId xmlns:p14="http://schemas.microsoft.com/office/powerpoint/2010/main" val="89564148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p:cNvSpPr/>
          <p:nvPr userDrawn="1"/>
        </p:nvSpPr>
        <p:spPr>
          <a:xfrm>
            <a:off x="2717805" y="389319"/>
            <a:ext cx="9101035"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6" name="Picture Placeholder 15"/>
          <p:cNvSpPr>
            <a:spLocks noGrp="1"/>
          </p:cNvSpPr>
          <p:nvPr>
            <p:ph type="pic" sz="quarter" idx="15"/>
          </p:nvPr>
        </p:nvSpPr>
        <p:spPr>
          <a:xfrm>
            <a:off x="384048" y="1024128"/>
            <a:ext cx="5806440" cy="4443984"/>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7" name="Title 1"/>
          <p:cNvSpPr>
            <a:spLocks noGrp="1"/>
          </p:cNvSpPr>
          <p:nvPr>
            <p:ph type="title" hasCustomPrompt="1"/>
          </p:nvPr>
        </p:nvSpPr>
        <p:spPr>
          <a:xfrm>
            <a:off x="7223762" y="1167898"/>
            <a:ext cx="3685665" cy="890028"/>
          </a:xfrm>
        </p:spPr>
        <p:txBody>
          <a:bodyPr anchor="b">
            <a:noAutofit/>
          </a:bodyPr>
          <a:lstStyle>
            <a:lvl1pPr>
              <a:defRPr sz="3200">
                <a:solidFill>
                  <a:schemeClr val="tx2"/>
                </a:solidFill>
              </a:defRPr>
            </a:lvl1pPr>
          </a:lstStyle>
          <a:p>
            <a:r>
              <a:rPr lang="en-US"/>
              <a:t>Agenda</a:t>
            </a:r>
          </a:p>
        </p:txBody>
      </p:sp>
      <p:sp>
        <p:nvSpPr>
          <p:cNvPr id="9" name="Text Placeholder 8"/>
          <p:cNvSpPr>
            <a:spLocks noGrp="1"/>
          </p:cNvSpPr>
          <p:nvPr>
            <p:ph type="body" sz="quarter" idx="16" hasCustomPrompt="1"/>
          </p:nvPr>
        </p:nvSpPr>
        <p:spPr>
          <a:xfrm>
            <a:off x="7223761" y="2825587"/>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Tree>
    <p:extLst>
      <p:ext uri="{BB962C8B-B14F-4D97-AF65-F5344CB8AC3E}">
        <p14:creationId xmlns:p14="http://schemas.microsoft.com/office/powerpoint/2010/main" val="25227278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ivider with image_red">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1" y="1"/>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rgbClr val="CC0000">
              <a:alpha val="69804"/>
            </a:srgbClr>
          </a:solidFill>
        </p:spPr>
        <p:txBody>
          <a:bodyPr rIns="0" anchor="ctr"/>
          <a:lstStyle>
            <a:lvl1pPr algn="ctr">
              <a:defRPr sz="3600">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61150961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ivider with image_gray">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1" y="1"/>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chemeClr val="accent5">
              <a:alpha val="69804"/>
            </a:schemeClr>
          </a:solidFill>
        </p:spPr>
        <p:txBody>
          <a:bodyPr rIns="0" anchor="ctr"/>
          <a:lstStyle>
            <a:lvl1pPr algn="ctr">
              <a:defRPr sz="3600">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135915643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ivider with image_blue">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1" y="1"/>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rgbClr val="0B315E">
              <a:alpha val="69804"/>
            </a:srgbClr>
          </a:solidFill>
        </p:spPr>
        <p:txBody>
          <a:bodyPr rIns="0" anchor="ctr"/>
          <a:lstStyle>
            <a:lvl1pPr algn="ctr">
              <a:defRPr sz="3600">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1741574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6" hasCustomPrompt="1"/>
          </p:nvPr>
        </p:nvSpPr>
        <p:spPr>
          <a:xfrm>
            <a:off x="557930" y="4379002"/>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E2CF043F-8065-47E0-BB4A-3C892424CE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3" name="Picture 2">
            <a:extLst>
              <a:ext uri="{FF2B5EF4-FFF2-40B4-BE49-F238E27FC236}">
                <a16:creationId xmlns:a16="http://schemas.microsoft.com/office/drawing/2014/main" id="{8922B5D9-B83D-0B45-BE85-CD9D9A5930E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630707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ive Content Journ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five-column journey layout</a:t>
            </a:r>
          </a:p>
        </p:txBody>
      </p:sp>
      <p:sp>
        <p:nvSpPr>
          <p:cNvPr id="8" name="Content Placeholder 2"/>
          <p:cNvSpPr>
            <a:spLocks noGrp="1"/>
          </p:cNvSpPr>
          <p:nvPr>
            <p:ph sz="half" idx="1" hasCustomPrompt="1"/>
          </p:nvPr>
        </p:nvSpPr>
        <p:spPr bwMode="gray">
          <a:xfrm>
            <a:off x="1064941"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9" name="Content Placeholder 2"/>
          <p:cNvSpPr>
            <a:spLocks noGrp="1"/>
          </p:cNvSpPr>
          <p:nvPr>
            <p:ph sz="half" idx="10" hasCustomPrompt="1"/>
          </p:nvPr>
        </p:nvSpPr>
        <p:spPr bwMode="gray">
          <a:xfrm>
            <a:off x="3153647"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1" name="Content Placeholder 2"/>
          <p:cNvSpPr>
            <a:spLocks noGrp="1"/>
          </p:cNvSpPr>
          <p:nvPr>
            <p:ph sz="half" idx="11" hasCustomPrompt="1"/>
          </p:nvPr>
        </p:nvSpPr>
        <p:spPr bwMode="gray">
          <a:xfrm>
            <a:off x="5242353"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2" name="Content Placeholder 2"/>
          <p:cNvSpPr>
            <a:spLocks noGrp="1"/>
          </p:cNvSpPr>
          <p:nvPr>
            <p:ph sz="half" idx="12" hasCustomPrompt="1"/>
          </p:nvPr>
        </p:nvSpPr>
        <p:spPr bwMode="gray">
          <a:xfrm>
            <a:off x="7331059"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4" name="Content Placeholder 2"/>
          <p:cNvSpPr>
            <a:spLocks noGrp="1"/>
          </p:cNvSpPr>
          <p:nvPr>
            <p:ph sz="half" idx="13" hasCustomPrompt="1"/>
          </p:nvPr>
        </p:nvSpPr>
        <p:spPr bwMode="gray">
          <a:xfrm>
            <a:off x="9419765"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pic>
        <p:nvPicPr>
          <p:cNvPr id="3" name="Picture 2">
            <a:extLst>
              <a:ext uri="{FF2B5EF4-FFF2-40B4-BE49-F238E27FC236}">
                <a16:creationId xmlns:a16="http://schemas.microsoft.com/office/drawing/2014/main" id="{F039A79D-3809-881C-9A9E-7BE0058D0EA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64606201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b="1">
                <a:solidFill>
                  <a:schemeClr val="accent2"/>
                </a:solidFill>
                <a:latin typeface="+mj-lt"/>
              </a:defRPr>
            </a:lvl1pPr>
          </a:lstStyle>
          <a:p>
            <a:r>
              <a:rPr lang="en-US"/>
              <a:t>Click to edit title for divider</a:t>
            </a:r>
          </a:p>
        </p:txBody>
      </p:sp>
    </p:spTree>
    <p:extLst>
      <p:ext uri="{BB962C8B-B14F-4D97-AF65-F5344CB8AC3E}">
        <p14:creationId xmlns:p14="http://schemas.microsoft.com/office/powerpoint/2010/main" val="333014552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418031055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1"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99111696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Content with Graphic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B6C09C-1569-4654-BB41-00C9680D23C8}"/>
              </a:ext>
            </a:extLst>
          </p:cNvPr>
          <p:cNvSpPr>
            <a:spLocks noGrp="1"/>
          </p:cNvSpPr>
          <p:nvPr>
            <p:ph type="title" hasCustomPrompt="1"/>
          </p:nvPr>
        </p:nvSpPr>
        <p:spPr>
          <a:xfrm>
            <a:off x="557929" y="649224"/>
            <a:ext cx="10382997" cy="767080"/>
          </a:xfrm>
        </p:spPr>
        <p:txBody>
          <a:bodyPr anchor="t"/>
          <a:lstStyle>
            <a:lvl1pPr>
              <a:defRPr baseline="0"/>
            </a:lvl1pPr>
          </a:lstStyle>
          <a:p>
            <a:r>
              <a:rPr lang="en-US"/>
              <a:t>Click to add title for three-column with text and pictograms</a:t>
            </a:r>
          </a:p>
        </p:txBody>
      </p:sp>
      <p:sp>
        <p:nvSpPr>
          <p:cNvPr id="4" name="Content Placeholder 5">
            <a:extLst>
              <a:ext uri="{FF2B5EF4-FFF2-40B4-BE49-F238E27FC236}">
                <a16:creationId xmlns:a16="http://schemas.microsoft.com/office/drawing/2014/main" id="{876397E4-B71C-46AA-956F-3D980F86C3DA}"/>
              </a:ext>
            </a:extLst>
          </p:cNvPr>
          <p:cNvSpPr>
            <a:spLocks noGrp="1"/>
          </p:cNvSpPr>
          <p:nvPr>
            <p:ph sz="quarter" idx="12" hasCustomPrompt="1"/>
          </p:nvPr>
        </p:nvSpPr>
        <p:spPr>
          <a:xfrm>
            <a:off x="1114332" y="3474720"/>
            <a:ext cx="2926080" cy="2278380"/>
          </a:xfrm>
        </p:spPr>
        <p:txBody>
          <a:bodyPr/>
          <a:lstStyle>
            <a:lvl1pPr algn="ctr">
              <a:spcBef>
                <a:spcPts val="1200"/>
              </a:spcBef>
              <a:defRPr sz="2000" b="1"/>
            </a:lvl1pPr>
            <a:lvl2pPr marL="0" indent="0" algn="ctr">
              <a:spcBef>
                <a:spcPts val="1200"/>
              </a:spcBef>
              <a:buFontTx/>
              <a:buNone/>
              <a:defRPr sz="1500" baseline="0"/>
            </a:lvl2pPr>
          </a:lstStyle>
          <a:p>
            <a:pPr lvl="0"/>
            <a:r>
              <a:rPr lang="en-US"/>
              <a:t>Header</a:t>
            </a:r>
          </a:p>
          <a:p>
            <a:pPr lvl="1"/>
            <a:r>
              <a:rPr lang="en-US"/>
              <a:t>Descriptor text</a:t>
            </a:r>
          </a:p>
        </p:txBody>
      </p:sp>
      <p:sp>
        <p:nvSpPr>
          <p:cNvPr id="5" name="Content Placeholder 5">
            <a:extLst>
              <a:ext uri="{FF2B5EF4-FFF2-40B4-BE49-F238E27FC236}">
                <a16:creationId xmlns:a16="http://schemas.microsoft.com/office/drawing/2014/main" id="{69553113-2B4B-401B-B370-4B3C744FACE9}"/>
              </a:ext>
            </a:extLst>
          </p:cNvPr>
          <p:cNvSpPr>
            <a:spLocks noGrp="1"/>
          </p:cNvSpPr>
          <p:nvPr>
            <p:ph sz="quarter" idx="14" hasCustomPrompt="1"/>
          </p:nvPr>
        </p:nvSpPr>
        <p:spPr>
          <a:xfrm>
            <a:off x="4629476" y="3474720"/>
            <a:ext cx="2926080" cy="2278380"/>
          </a:xfrm>
        </p:spPr>
        <p:txBody>
          <a:bodyPr/>
          <a:lstStyle>
            <a:lvl1pPr algn="ctr">
              <a:spcBef>
                <a:spcPts val="1200"/>
              </a:spcBef>
              <a:defRPr sz="2000" b="1"/>
            </a:lvl1pPr>
            <a:lvl2pPr marL="0" indent="0" algn="ctr">
              <a:spcBef>
                <a:spcPts val="1200"/>
              </a:spcBef>
              <a:buFontTx/>
              <a:buNone/>
              <a:defRPr sz="1500"/>
            </a:lvl2pPr>
          </a:lstStyle>
          <a:p>
            <a:pPr lvl="0"/>
            <a:r>
              <a:rPr lang="en-US"/>
              <a:t>Header</a:t>
            </a:r>
          </a:p>
          <a:p>
            <a:pPr lvl="1"/>
            <a:r>
              <a:rPr lang="en-US"/>
              <a:t>Descriptor text</a:t>
            </a:r>
          </a:p>
        </p:txBody>
      </p:sp>
      <p:sp>
        <p:nvSpPr>
          <p:cNvPr id="6" name="Content Placeholder 5">
            <a:extLst>
              <a:ext uri="{FF2B5EF4-FFF2-40B4-BE49-F238E27FC236}">
                <a16:creationId xmlns:a16="http://schemas.microsoft.com/office/drawing/2014/main" id="{9357CE74-CA0B-4C5C-9F24-0A4DDE0192E7}"/>
              </a:ext>
            </a:extLst>
          </p:cNvPr>
          <p:cNvSpPr>
            <a:spLocks noGrp="1"/>
          </p:cNvSpPr>
          <p:nvPr>
            <p:ph sz="quarter" idx="15" hasCustomPrompt="1"/>
          </p:nvPr>
        </p:nvSpPr>
        <p:spPr>
          <a:xfrm>
            <a:off x="8144620" y="3474720"/>
            <a:ext cx="2926080" cy="2278380"/>
          </a:xfrm>
        </p:spPr>
        <p:txBody>
          <a:bodyPr/>
          <a:lstStyle>
            <a:lvl1pPr algn="ctr">
              <a:spcBef>
                <a:spcPts val="1200"/>
              </a:spcBef>
              <a:defRPr sz="2000" b="1"/>
            </a:lvl1pPr>
            <a:lvl2pPr marL="0" indent="0" algn="ctr">
              <a:spcBef>
                <a:spcPts val="1200"/>
              </a:spcBef>
              <a:buFontTx/>
              <a:buNone/>
              <a:defRPr sz="1500"/>
            </a:lvl2pPr>
          </a:lstStyle>
          <a:p>
            <a:pPr lvl="0"/>
            <a:r>
              <a:rPr lang="en-US"/>
              <a:t>Header</a:t>
            </a:r>
          </a:p>
          <a:p>
            <a:pPr lvl="1"/>
            <a:r>
              <a:rPr lang="en-US"/>
              <a:t>Descriptor text</a:t>
            </a:r>
          </a:p>
        </p:txBody>
      </p:sp>
    </p:spTree>
    <p:extLst>
      <p:ext uri="{BB962C8B-B14F-4D97-AF65-F5344CB8AC3E}">
        <p14:creationId xmlns:p14="http://schemas.microsoft.com/office/powerpoint/2010/main" val="384705482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ive Content with Journey">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36CF014F-B23E-4DD0-8A88-40A65BDAD142}"/>
              </a:ext>
            </a:extLst>
          </p:cNvPr>
          <p:cNvSpPr>
            <a:spLocks noGrp="1"/>
          </p:cNvSpPr>
          <p:nvPr>
            <p:ph type="pic" sz="quarter" idx="18"/>
          </p:nvPr>
        </p:nvSpPr>
        <p:spPr>
          <a:xfrm>
            <a:off x="381001" y="384048"/>
            <a:ext cx="11430000" cy="5723065"/>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26009B7-5F33-4D7E-A4F7-6CA681DDEE57}"/>
              </a:ext>
            </a:extLst>
          </p:cNvPr>
          <p:cNvSpPr>
            <a:spLocks noGrp="1"/>
          </p:cNvSpPr>
          <p:nvPr>
            <p:ph type="title" hasCustomPrompt="1"/>
          </p:nvPr>
        </p:nvSpPr>
        <p:spPr>
          <a:xfrm>
            <a:off x="713417" y="645676"/>
            <a:ext cx="9590735" cy="501558"/>
          </a:xfrm>
        </p:spPr>
        <p:txBody>
          <a:bodyPr>
            <a:noAutofit/>
          </a:bodyPr>
          <a:lstStyle>
            <a:lvl1pPr>
              <a:defRPr sz="3200">
                <a:solidFill>
                  <a:schemeClr val="bg1"/>
                </a:solidFill>
              </a:defRPr>
            </a:lvl1pPr>
          </a:lstStyle>
          <a:p>
            <a:r>
              <a:rPr lang="en-US"/>
              <a:t>Click to add title for five-column journey layout</a:t>
            </a:r>
          </a:p>
        </p:txBody>
      </p:sp>
      <p:sp>
        <p:nvSpPr>
          <p:cNvPr id="10" name="Text Placeholder 26">
            <a:extLst>
              <a:ext uri="{FF2B5EF4-FFF2-40B4-BE49-F238E27FC236}">
                <a16:creationId xmlns:a16="http://schemas.microsoft.com/office/drawing/2014/main" id="{956EEDF9-B18F-4AFB-9E04-CA990EBDD68B}"/>
              </a:ext>
            </a:extLst>
          </p:cNvPr>
          <p:cNvSpPr>
            <a:spLocks noGrp="1"/>
          </p:cNvSpPr>
          <p:nvPr>
            <p:ph type="body" sz="quarter" idx="21" hasCustomPrompt="1"/>
          </p:nvPr>
        </p:nvSpPr>
        <p:spPr>
          <a:xfrm>
            <a:off x="713418" y="1147235"/>
            <a:ext cx="4502150" cy="663575"/>
          </a:xfrm>
        </p:spPr>
        <p:txBody>
          <a:bodyPr>
            <a:noAutofit/>
          </a:bodyPr>
          <a:lstStyle>
            <a:lvl1pPr>
              <a:defRPr sz="1600" b="0" baseline="0">
                <a:solidFill>
                  <a:schemeClr val="bg1"/>
                </a:solidFill>
              </a:defRPr>
            </a:lvl1pPr>
          </a:lstStyle>
          <a:p>
            <a:pPr lvl="0"/>
            <a:r>
              <a:rPr lang="en-US"/>
              <a:t>Subtitle</a:t>
            </a:r>
          </a:p>
        </p:txBody>
      </p:sp>
      <p:sp>
        <p:nvSpPr>
          <p:cNvPr id="5" name="Content Placeholder 5">
            <a:extLst>
              <a:ext uri="{FF2B5EF4-FFF2-40B4-BE49-F238E27FC236}">
                <a16:creationId xmlns:a16="http://schemas.microsoft.com/office/drawing/2014/main" id="{7C11469D-9EC8-4519-836A-687F6608159F}"/>
              </a:ext>
            </a:extLst>
          </p:cNvPr>
          <p:cNvSpPr>
            <a:spLocks noGrp="1"/>
          </p:cNvSpPr>
          <p:nvPr>
            <p:ph sz="quarter" idx="12" hasCustomPrompt="1"/>
          </p:nvPr>
        </p:nvSpPr>
        <p:spPr>
          <a:xfrm>
            <a:off x="375002" y="3794760"/>
            <a:ext cx="11442124" cy="2312352"/>
          </a:xfrm>
          <a:solidFill>
            <a:srgbClr val="FFFFFF">
              <a:alpha val="89804"/>
            </a:srgbClr>
          </a:solidFill>
        </p:spPr>
        <p:txBody>
          <a:bodyPr lIns="731520" tIns="292608" rIns="9144000" bIns="365760"/>
          <a:lstStyle>
            <a:lvl1pPr>
              <a:defRPr sz="2000" b="1"/>
            </a:lvl1pPr>
            <a:lvl2pPr marL="0" indent="0">
              <a:buFontTx/>
              <a:buNone/>
              <a:defRPr sz="1500"/>
            </a:lvl2pPr>
          </a:lstStyle>
          <a:p>
            <a:pPr lvl="0"/>
            <a:r>
              <a:rPr lang="en-US"/>
              <a:t>Header</a:t>
            </a:r>
          </a:p>
          <a:p>
            <a:pPr lvl="1"/>
            <a:r>
              <a:rPr lang="en-US"/>
              <a:t>Descriptor text</a:t>
            </a:r>
          </a:p>
        </p:txBody>
      </p:sp>
      <p:sp>
        <p:nvSpPr>
          <p:cNvPr id="6" name="Content Placeholder 5">
            <a:extLst>
              <a:ext uri="{FF2B5EF4-FFF2-40B4-BE49-F238E27FC236}">
                <a16:creationId xmlns:a16="http://schemas.microsoft.com/office/drawing/2014/main" id="{B0A75E45-8148-442F-822D-E9C73BA8CBE6}"/>
              </a:ext>
            </a:extLst>
          </p:cNvPr>
          <p:cNvSpPr>
            <a:spLocks noGrp="1"/>
          </p:cNvSpPr>
          <p:nvPr>
            <p:ph sz="quarter" idx="14" hasCustomPrompt="1"/>
          </p:nvPr>
        </p:nvSpPr>
        <p:spPr>
          <a:xfrm>
            <a:off x="3181494" y="4087368"/>
            <a:ext cx="1554480" cy="1647866"/>
          </a:xfrm>
        </p:spPr>
        <p:txBody>
          <a:bodyPr/>
          <a:lstStyle>
            <a:lvl1pPr>
              <a:defRPr sz="2000" b="1"/>
            </a:lvl1pPr>
            <a:lvl2pPr marL="0" indent="0">
              <a:buFontTx/>
              <a:buNone/>
              <a:defRPr sz="1500"/>
            </a:lvl2pPr>
          </a:lstStyle>
          <a:p>
            <a:pPr lvl="0"/>
            <a:r>
              <a:rPr lang="en-US"/>
              <a:t>Header</a:t>
            </a:r>
          </a:p>
          <a:p>
            <a:pPr lvl="1"/>
            <a:r>
              <a:rPr lang="en-US"/>
              <a:t>Descriptor text</a:t>
            </a:r>
          </a:p>
        </p:txBody>
      </p:sp>
      <p:sp>
        <p:nvSpPr>
          <p:cNvPr id="7" name="Content Placeholder 5">
            <a:extLst>
              <a:ext uri="{FF2B5EF4-FFF2-40B4-BE49-F238E27FC236}">
                <a16:creationId xmlns:a16="http://schemas.microsoft.com/office/drawing/2014/main" id="{1E5F229D-5445-4481-B37A-7C803D7A4E29}"/>
              </a:ext>
            </a:extLst>
          </p:cNvPr>
          <p:cNvSpPr>
            <a:spLocks noGrp="1"/>
          </p:cNvSpPr>
          <p:nvPr>
            <p:ph sz="quarter" idx="15" hasCustomPrompt="1"/>
          </p:nvPr>
        </p:nvSpPr>
        <p:spPr>
          <a:xfrm>
            <a:off x="5292104" y="4087368"/>
            <a:ext cx="1554480" cy="1647866"/>
          </a:xfrm>
        </p:spPr>
        <p:txBody>
          <a:bodyPr/>
          <a:lstStyle>
            <a:lvl1pPr>
              <a:defRPr sz="2000" b="1"/>
            </a:lvl1pPr>
            <a:lvl2pPr marL="0" indent="0">
              <a:buFontTx/>
              <a:buNone/>
              <a:defRPr sz="1500"/>
            </a:lvl2pPr>
          </a:lstStyle>
          <a:p>
            <a:pPr lvl="0"/>
            <a:r>
              <a:rPr lang="en-US"/>
              <a:t>Header</a:t>
            </a:r>
          </a:p>
          <a:p>
            <a:pPr lvl="1"/>
            <a:r>
              <a:rPr lang="en-US"/>
              <a:t>Descriptor text</a:t>
            </a:r>
          </a:p>
        </p:txBody>
      </p:sp>
      <p:sp>
        <p:nvSpPr>
          <p:cNvPr id="8" name="Content Placeholder 5">
            <a:extLst>
              <a:ext uri="{FF2B5EF4-FFF2-40B4-BE49-F238E27FC236}">
                <a16:creationId xmlns:a16="http://schemas.microsoft.com/office/drawing/2014/main" id="{13FBD4EE-F77B-494E-85B2-43537170634A}"/>
              </a:ext>
            </a:extLst>
          </p:cNvPr>
          <p:cNvSpPr>
            <a:spLocks noGrp="1"/>
          </p:cNvSpPr>
          <p:nvPr>
            <p:ph sz="quarter" idx="16" hasCustomPrompt="1"/>
          </p:nvPr>
        </p:nvSpPr>
        <p:spPr>
          <a:xfrm>
            <a:off x="7410332" y="4087368"/>
            <a:ext cx="1552597" cy="1647866"/>
          </a:xfrm>
        </p:spPr>
        <p:txBody>
          <a:bodyPr/>
          <a:lstStyle>
            <a:lvl1pPr>
              <a:defRPr sz="2000" b="1"/>
            </a:lvl1pPr>
            <a:lvl2pPr marL="0" indent="0">
              <a:buFontTx/>
              <a:buNone/>
              <a:defRPr sz="1500"/>
            </a:lvl2pPr>
          </a:lstStyle>
          <a:p>
            <a:pPr lvl="0"/>
            <a:r>
              <a:rPr lang="en-US"/>
              <a:t>Header</a:t>
            </a:r>
          </a:p>
          <a:p>
            <a:pPr lvl="1"/>
            <a:r>
              <a:rPr lang="en-US"/>
              <a:t>Descriptor text</a:t>
            </a:r>
          </a:p>
        </p:txBody>
      </p:sp>
      <p:sp>
        <p:nvSpPr>
          <p:cNvPr id="9" name="Content Placeholder 5">
            <a:extLst>
              <a:ext uri="{FF2B5EF4-FFF2-40B4-BE49-F238E27FC236}">
                <a16:creationId xmlns:a16="http://schemas.microsoft.com/office/drawing/2014/main" id="{ABAA180E-9385-446C-8FE0-5A75D6AC5FA7}"/>
              </a:ext>
            </a:extLst>
          </p:cNvPr>
          <p:cNvSpPr>
            <a:spLocks noGrp="1"/>
          </p:cNvSpPr>
          <p:nvPr>
            <p:ph sz="quarter" idx="20" hasCustomPrompt="1"/>
          </p:nvPr>
        </p:nvSpPr>
        <p:spPr>
          <a:xfrm>
            <a:off x="9522127" y="4087368"/>
            <a:ext cx="1600200" cy="1647866"/>
          </a:xfrm>
        </p:spPr>
        <p:txBody>
          <a:bodyPr/>
          <a:lstStyle>
            <a:lvl1pPr>
              <a:defRPr sz="2000" b="1"/>
            </a:lvl1pPr>
            <a:lvl2pPr marL="0" indent="0">
              <a:buFontTx/>
              <a:buNone/>
              <a:defRPr sz="1500"/>
            </a:lvl2pPr>
          </a:lstStyle>
          <a:p>
            <a:pPr lvl="0"/>
            <a:r>
              <a:rPr lang="en-US"/>
              <a:t>Header</a:t>
            </a:r>
          </a:p>
          <a:p>
            <a:pPr lvl="1"/>
            <a:r>
              <a:rPr lang="en-US"/>
              <a:t>Descriptor text</a:t>
            </a:r>
          </a:p>
        </p:txBody>
      </p:sp>
    </p:spTree>
    <p:extLst>
      <p:ext uri="{BB962C8B-B14F-4D97-AF65-F5344CB8AC3E}">
        <p14:creationId xmlns:p14="http://schemas.microsoft.com/office/powerpoint/2010/main" val="312022594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Image with left red box">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D01347EA-A5E7-49A1-A514-68318CFEBCF8}"/>
              </a:ext>
            </a:extLst>
          </p:cNvPr>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702D166E-0ECA-42FC-92B4-4E1210F30CA8}"/>
              </a:ext>
            </a:extLst>
          </p:cNvPr>
          <p:cNvSpPr>
            <a:spLocks noGrp="1"/>
          </p:cNvSpPr>
          <p:nvPr>
            <p:ph type="title" hasCustomPrompt="1"/>
          </p:nvPr>
        </p:nvSpPr>
        <p:spPr>
          <a:xfrm>
            <a:off x="777442" y="0"/>
            <a:ext cx="5318557" cy="5724144"/>
          </a:xfrm>
          <a:solidFill>
            <a:srgbClr val="CC0000">
              <a:alpha val="74902"/>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91844AFB-2CD7-4A47-A791-8BD9C1F3A6E1}"/>
              </a:ext>
            </a:extLst>
          </p:cNvPr>
          <p:cNvSpPr>
            <a:spLocks noGrp="1"/>
          </p:cNvSpPr>
          <p:nvPr>
            <p:ph idx="1" hasCustomPrompt="1"/>
          </p:nvPr>
        </p:nvSpPr>
        <p:spPr bwMode="gray">
          <a:xfrm>
            <a:off x="1344518"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72305148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Image with right red box">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A4D12A02-A360-46A7-8D87-07E27C95D1F0}"/>
              </a:ext>
            </a:extLst>
          </p:cNvPr>
          <p:cNvSpPr>
            <a:spLocks noGrp="1"/>
          </p:cNvSpPr>
          <p:nvPr>
            <p:ph type="pic" sz="quarter" idx="15"/>
          </p:nvPr>
        </p:nvSpPr>
        <p:spPr>
          <a:xfrm>
            <a:off x="384148" y="384048"/>
            <a:ext cx="11432977" cy="5724144"/>
          </a:xfrm>
          <a:solidFill>
            <a:schemeClr val="bg1">
              <a:lumMod val="75000"/>
            </a:schemeClr>
          </a:solidFill>
        </p:spPr>
        <p:txBody>
          <a:bodyPr/>
          <a:lstStyle>
            <a:lvl1pPr marL="231775" indent="0" algn="l">
              <a:defRPr b="1" baseline="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3A5028E0-B9C4-4F1E-B493-C01E09985013}"/>
              </a:ext>
            </a:extLst>
          </p:cNvPr>
          <p:cNvSpPr>
            <a:spLocks noGrp="1"/>
          </p:cNvSpPr>
          <p:nvPr>
            <p:ph type="title" hasCustomPrompt="1"/>
          </p:nvPr>
        </p:nvSpPr>
        <p:spPr>
          <a:xfrm>
            <a:off x="6096000" y="0"/>
            <a:ext cx="5323194" cy="5724144"/>
          </a:xfrm>
          <a:solidFill>
            <a:srgbClr val="CC0000">
              <a:alpha val="74902"/>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7BB2D2B8-9FB8-4A09-A965-EDE29B294B69}"/>
              </a:ext>
            </a:extLst>
          </p:cNvPr>
          <p:cNvSpPr>
            <a:spLocks noGrp="1"/>
          </p:cNvSpPr>
          <p:nvPr>
            <p:ph idx="1" hasCustomPrompt="1"/>
          </p:nvPr>
        </p:nvSpPr>
        <p:spPr bwMode="gray">
          <a:xfrm>
            <a:off x="6667712"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67228672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Image with left white box">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3D055086-58AC-42CE-888E-C815208128DD}"/>
              </a:ext>
            </a:extLst>
          </p:cNvPr>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CFE6573A-5FD6-4334-99D2-D89E563A343B}"/>
              </a:ext>
            </a:extLst>
          </p:cNvPr>
          <p:cNvSpPr>
            <a:spLocks noGrp="1"/>
          </p:cNvSpPr>
          <p:nvPr>
            <p:ph type="title" hasCustomPrompt="1"/>
          </p:nvPr>
        </p:nvSpPr>
        <p:spPr>
          <a:xfrm>
            <a:off x="777442" y="0"/>
            <a:ext cx="5318557" cy="5724144"/>
          </a:xfrm>
          <a:solidFill>
            <a:srgbClr val="FFFFFF">
              <a:alpha val="89804"/>
            </a:srgbClr>
          </a:solidFill>
        </p:spPr>
        <p:txBody>
          <a:bodyPr lIns="566928" tIns="822960" rIns="182880" bIns="182880" anchor="t">
            <a:noAutofit/>
          </a:bodyPr>
          <a:lstStyle>
            <a:lvl1pPr>
              <a:defRPr sz="3200">
                <a:solidFill>
                  <a:schemeClr val="tx2"/>
                </a:solidFill>
              </a:defRPr>
            </a:lvl1pPr>
          </a:lstStyle>
          <a:p>
            <a:r>
              <a:rPr lang="en-US"/>
              <a:t>Click to add title</a:t>
            </a:r>
          </a:p>
        </p:txBody>
      </p:sp>
      <p:sp>
        <p:nvSpPr>
          <p:cNvPr id="5" name="Content Placeholder 2">
            <a:extLst>
              <a:ext uri="{FF2B5EF4-FFF2-40B4-BE49-F238E27FC236}">
                <a16:creationId xmlns:a16="http://schemas.microsoft.com/office/drawing/2014/main" id="{5C96A496-EE5B-40C6-8F1E-8D08A089A294}"/>
              </a:ext>
            </a:extLst>
          </p:cNvPr>
          <p:cNvSpPr>
            <a:spLocks noGrp="1"/>
          </p:cNvSpPr>
          <p:nvPr>
            <p:ph idx="1" hasCustomPrompt="1"/>
          </p:nvPr>
        </p:nvSpPr>
        <p:spPr bwMode="gray">
          <a:xfrm>
            <a:off x="1344518" y="2103120"/>
            <a:ext cx="4115872" cy="3154680"/>
          </a:xfrm>
        </p:spPr>
        <p:txBody>
          <a:bodyPr/>
          <a:lstStyle>
            <a:lvl1pPr>
              <a:defRPr sz="1500" cap="none" baseline="0">
                <a:solidFill>
                  <a:schemeClr val="tx2"/>
                </a:solidFill>
              </a:defRPr>
            </a:lvl1pPr>
            <a:lvl2pPr marL="171450" indent="-171450">
              <a:defRPr sz="1500">
                <a:solidFill>
                  <a:schemeClr val="tx2"/>
                </a:solidFill>
              </a:defRPr>
            </a:lvl2pPr>
            <a:lvl3pPr marL="347663" indent="-176213">
              <a:spcBef>
                <a:spcPts val="600"/>
              </a:spcBef>
              <a:buFont typeface="Arial" panose="020B0604020202020204" pitchFamily="34" charset="0"/>
              <a:buChar char="–"/>
              <a:defRPr sz="1500">
                <a:solidFill>
                  <a:schemeClr val="tx2"/>
                </a:solidFill>
              </a:defRPr>
            </a:lvl3pPr>
            <a:lvl4pPr marL="509588" indent="-161925">
              <a:spcBef>
                <a:spcPts val="600"/>
              </a:spcBef>
              <a:defRPr sz="1500">
                <a:solidFill>
                  <a:schemeClr val="tx2"/>
                </a:solidFill>
              </a:defRPr>
            </a:lvl4pPr>
            <a:lvl5pPr marL="682625" indent="-173038">
              <a:spcBef>
                <a:spcPts val="600"/>
              </a:spcBef>
              <a:defRPr sz="1500">
                <a:solidFill>
                  <a:schemeClr val="tx2"/>
                </a:solidFill>
              </a:defRPr>
            </a:lvl5pPr>
            <a:lvl6pPr marL="857250" indent="-174625">
              <a:defRPr sz="1500">
                <a:solidFill>
                  <a:schemeClr val="tx2"/>
                </a:solidFill>
              </a:defRPr>
            </a:lvl6pPr>
            <a:lvl7pPr marL="1030288" indent="-173038">
              <a:spcBef>
                <a:spcPts val="600"/>
              </a:spcBef>
              <a:buFont typeface="Arial" panose="020B0604020202020204" pitchFamily="34" charset="0"/>
              <a:buChar char="–"/>
              <a:defRPr sz="1500" baseline="0">
                <a:solidFill>
                  <a:schemeClr val="tx2"/>
                </a:solidFill>
              </a:defRPr>
            </a:lvl7pPr>
            <a:lvl8pPr marL="1203325" indent="-174625">
              <a:spcBef>
                <a:spcPts val="600"/>
              </a:spcBef>
              <a:buFont typeface="Arial" panose="020B0604020202020204" pitchFamily="34" charset="0"/>
              <a:buChar char="•"/>
              <a:defRPr sz="1500">
                <a:solidFill>
                  <a:schemeClr val="tx2"/>
                </a:solidFill>
              </a:defRPr>
            </a:lvl8pPr>
            <a:lvl9pPr marL="1377950" indent="-174625">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268983661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Image with right white box">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54CB2024-EDB7-4027-B7B3-F640F2EC12ED}"/>
              </a:ext>
            </a:extLst>
          </p:cNvPr>
          <p:cNvSpPr>
            <a:spLocks noGrp="1"/>
          </p:cNvSpPr>
          <p:nvPr>
            <p:ph type="pic" sz="quarter" idx="15"/>
          </p:nvPr>
        </p:nvSpPr>
        <p:spPr>
          <a:xfrm>
            <a:off x="384148" y="384048"/>
            <a:ext cx="11432977" cy="5724144"/>
          </a:xfrm>
          <a:solidFill>
            <a:schemeClr val="bg1">
              <a:lumMod val="75000"/>
            </a:schemeClr>
          </a:solidFill>
        </p:spPr>
        <p:txBody>
          <a:bodyPr/>
          <a:lstStyle>
            <a:lvl1pPr marL="231775" indent="0" algn="l">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8866DF86-B4A3-42B6-8919-C55C8B157749}"/>
              </a:ext>
            </a:extLst>
          </p:cNvPr>
          <p:cNvSpPr>
            <a:spLocks noGrp="1"/>
          </p:cNvSpPr>
          <p:nvPr>
            <p:ph type="title" hasCustomPrompt="1"/>
          </p:nvPr>
        </p:nvSpPr>
        <p:spPr>
          <a:xfrm>
            <a:off x="6096000" y="0"/>
            <a:ext cx="5323194" cy="5724144"/>
          </a:xfrm>
          <a:solidFill>
            <a:srgbClr val="FFFFFF">
              <a:alpha val="89804"/>
            </a:srgbClr>
          </a:solidFill>
        </p:spPr>
        <p:txBody>
          <a:bodyPr lIns="566928" tIns="822960" rIns="182880" bIns="182880" anchor="t">
            <a:noAutofit/>
          </a:bodyPr>
          <a:lstStyle>
            <a:lvl1pPr>
              <a:defRPr sz="3200">
                <a:solidFill>
                  <a:schemeClr val="tx2"/>
                </a:solidFill>
              </a:defRPr>
            </a:lvl1pPr>
          </a:lstStyle>
          <a:p>
            <a:r>
              <a:rPr lang="en-US"/>
              <a:t>Click to add title</a:t>
            </a:r>
          </a:p>
        </p:txBody>
      </p:sp>
      <p:sp>
        <p:nvSpPr>
          <p:cNvPr id="5" name="Content Placeholder 2">
            <a:extLst>
              <a:ext uri="{FF2B5EF4-FFF2-40B4-BE49-F238E27FC236}">
                <a16:creationId xmlns:a16="http://schemas.microsoft.com/office/drawing/2014/main" id="{B60552F6-0A47-41DD-9EA5-4D6D279BD2A6}"/>
              </a:ext>
            </a:extLst>
          </p:cNvPr>
          <p:cNvSpPr>
            <a:spLocks noGrp="1"/>
          </p:cNvSpPr>
          <p:nvPr>
            <p:ph idx="1" hasCustomPrompt="1"/>
          </p:nvPr>
        </p:nvSpPr>
        <p:spPr bwMode="gray">
          <a:xfrm>
            <a:off x="6667712" y="2103120"/>
            <a:ext cx="4115872" cy="3154680"/>
          </a:xfrm>
        </p:spPr>
        <p:txBody>
          <a:bodyPr/>
          <a:lstStyle>
            <a:lvl1pPr>
              <a:defRPr sz="1500" cap="none" baseline="0">
                <a:solidFill>
                  <a:schemeClr val="tx2"/>
                </a:solidFill>
              </a:defRPr>
            </a:lvl1pPr>
            <a:lvl2pPr marL="171450" indent="-171450">
              <a:defRPr sz="1500">
                <a:solidFill>
                  <a:schemeClr val="tx2"/>
                </a:solidFill>
              </a:defRPr>
            </a:lvl2pPr>
            <a:lvl3pPr marL="347663" indent="-176213">
              <a:spcBef>
                <a:spcPts val="600"/>
              </a:spcBef>
              <a:buFont typeface="Arial" panose="020B0604020202020204" pitchFamily="34" charset="0"/>
              <a:buChar char="–"/>
              <a:defRPr sz="1500">
                <a:solidFill>
                  <a:schemeClr val="tx2"/>
                </a:solidFill>
              </a:defRPr>
            </a:lvl3pPr>
            <a:lvl4pPr marL="509588" indent="-161925">
              <a:spcBef>
                <a:spcPts val="600"/>
              </a:spcBef>
              <a:defRPr sz="1500">
                <a:solidFill>
                  <a:schemeClr val="tx2"/>
                </a:solidFill>
              </a:defRPr>
            </a:lvl4pPr>
            <a:lvl5pPr marL="682625" indent="-173038">
              <a:spcBef>
                <a:spcPts val="600"/>
              </a:spcBef>
              <a:defRPr sz="1500">
                <a:solidFill>
                  <a:schemeClr val="tx2"/>
                </a:solidFill>
              </a:defRPr>
            </a:lvl5pPr>
            <a:lvl6pPr marL="857250" indent="-174625">
              <a:defRPr sz="1500">
                <a:solidFill>
                  <a:schemeClr val="tx2"/>
                </a:solidFill>
              </a:defRPr>
            </a:lvl6pPr>
            <a:lvl7pPr marL="1030288" indent="-173038">
              <a:spcBef>
                <a:spcPts val="600"/>
              </a:spcBef>
              <a:buFont typeface="Arial" panose="020B0604020202020204" pitchFamily="34" charset="0"/>
              <a:buChar char="–"/>
              <a:defRPr sz="1500" baseline="0">
                <a:solidFill>
                  <a:schemeClr val="tx2"/>
                </a:solidFill>
              </a:defRPr>
            </a:lvl7pPr>
            <a:lvl8pPr marL="1203325" indent="-174625">
              <a:spcBef>
                <a:spcPts val="600"/>
              </a:spcBef>
              <a:buFont typeface="Arial" panose="020B0604020202020204" pitchFamily="34" charset="0"/>
              <a:buChar char="•"/>
              <a:defRPr sz="1500">
                <a:solidFill>
                  <a:schemeClr val="tx2"/>
                </a:solidFill>
              </a:defRPr>
            </a:lvl8pPr>
            <a:lvl9pPr marL="1377950" indent="-174625">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292903280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Image with left blue box">
    <p:spTree>
      <p:nvGrpSpPr>
        <p:cNvPr id="1" name=""/>
        <p:cNvGrpSpPr/>
        <p:nvPr/>
      </p:nvGrpSpPr>
      <p:grpSpPr>
        <a:xfrm>
          <a:off x="0" y="0"/>
          <a:ext cx="0" cy="0"/>
          <a:chOff x="0" y="0"/>
          <a:chExt cx="0" cy="0"/>
        </a:xfrm>
      </p:grpSpPr>
      <p:sp>
        <p:nvSpPr>
          <p:cNvPr id="7" name="Picture Placeholder 15"/>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8" name="Title 1">
            <a:extLst>
              <a:ext uri="{FF2B5EF4-FFF2-40B4-BE49-F238E27FC236}">
                <a16:creationId xmlns:a16="http://schemas.microsoft.com/office/drawing/2014/main" id="{4EB3AA7B-BFA1-4F3B-8433-5B996FE1106C}"/>
              </a:ext>
            </a:extLst>
          </p:cNvPr>
          <p:cNvSpPr>
            <a:spLocks noGrp="1"/>
          </p:cNvSpPr>
          <p:nvPr>
            <p:ph type="title" hasCustomPrompt="1"/>
          </p:nvPr>
        </p:nvSpPr>
        <p:spPr>
          <a:xfrm>
            <a:off x="777442" y="0"/>
            <a:ext cx="5318557" cy="5724144"/>
          </a:xfrm>
          <a:solidFill>
            <a:srgbClr val="0B315E">
              <a:alpha val="85098"/>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10" name="Content Placeholder 2">
            <a:extLst>
              <a:ext uri="{FF2B5EF4-FFF2-40B4-BE49-F238E27FC236}">
                <a16:creationId xmlns:a16="http://schemas.microsoft.com/office/drawing/2014/main" id="{47D4864B-4462-4B16-A8C6-1DC8862069AA}"/>
              </a:ext>
            </a:extLst>
          </p:cNvPr>
          <p:cNvSpPr>
            <a:spLocks noGrp="1"/>
          </p:cNvSpPr>
          <p:nvPr>
            <p:ph idx="1" hasCustomPrompt="1"/>
          </p:nvPr>
        </p:nvSpPr>
        <p:spPr bwMode="gray">
          <a:xfrm>
            <a:off x="1344518"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25710778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ag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layout</a:t>
            </a:r>
          </a:p>
        </p:txBody>
      </p:sp>
      <p:sp>
        <p:nvSpPr>
          <p:cNvPr id="9"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1570035" y="1752601"/>
            <a:ext cx="9051932" cy="2975735"/>
          </a:xfrm>
        </p:spPr>
        <p:txBody>
          <a:bodyPr/>
          <a:lstStyle>
            <a:lvl1pPr>
              <a:defRPr>
                <a:solidFill>
                  <a:schemeClr val="tx2"/>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92469BB-2304-C090-D6D7-89544DB1E3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55374713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Image with right blue box">
    <p:spTree>
      <p:nvGrpSpPr>
        <p:cNvPr id="1" name=""/>
        <p:cNvGrpSpPr/>
        <p:nvPr/>
      </p:nvGrpSpPr>
      <p:grpSpPr>
        <a:xfrm>
          <a:off x="0" y="0"/>
          <a:ext cx="0" cy="0"/>
          <a:chOff x="0" y="0"/>
          <a:chExt cx="0" cy="0"/>
        </a:xfrm>
      </p:grpSpPr>
      <p:sp>
        <p:nvSpPr>
          <p:cNvPr id="7" name="Picture Placeholder 15"/>
          <p:cNvSpPr>
            <a:spLocks noGrp="1"/>
          </p:cNvSpPr>
          <p:nvPr>
            <p:ph type="pic" sz="quarter" idx="15"/>
          </p:nvPr>
        </p:nvSpPr>
        <p:spPr>
          <a:xfrm>
            <a:off x="384148" y="384048"/>
            <a:ext cx="11432977" cy="5724144"/>
          </a:xfrm>
          <a:solidFill>
            <a:schemeClr val="bg1">
              <a:lumMod val="75000"/>
            </a:schemeClr>
          </a:solidFill>
        </p:spPr>
        <p:txBody>
          <a:bodyPr/>
          <a:lstStyle>
            <a:lvl1pPr marL="231775" indent="0" algn="l">
              <a:defRPr b="1" baseline="0">
                <a:solidFill>
                  <a:schemeClr val="bg1"/>
                </a:solidFill>
              </a:defRPr>
            </a:lvl1pPr>
          </a:lstStyle>
          <a:p>
            <a:r>
              <a:rPr lang="en-US"/>
              <a:t>Click icon to add picture</a:t>
            </a:r>
          </a:p>
        </p:txBody>
      </p:sp>
      <p:sp>
        <p:nvSpPr>
          <p:cNvPr id="8" name="Title 1">
            <a:extLst>
              <a:ext uri="{FF2B5EF4-FFF2-40B4-BE49-F238E27FC236}">
                <a16:creationId xmlns:a16="http://schemas.microsoft.com/office/drawing/2014/main" id="{93148CBB-91E1-498A-B884-AECB778C0018}"/>
              </a:ext>
            </a:extLst>
          </p:cNvPr>
          <p:cNvSpPr>
            <a:spLocks noGrp="1"/>
          </p:cNvSpPr>
          <p:nvPr>
            <p:ph type="title" hasCustomPrompt="1"/>
          </p:nvPr>
        </p:nvSpPr>
        <p:spPr>
          <a:xfrm>
            <a:off x="6096000" y="0"/>
            <a:ext cx="5323194" cy="5724144"/>
          </a:xfrm>
          <a:solidFill>
            <a:srgbClr val="0B315E">
              <a:alpha val="85098"/>
            </a:srgbClr>
          </a:solidFill>
        </p:spPr>
        <p:txBody>
          <a:bodyPr lIns="566928" tIns="822960" rIns="182880" bIns="182880" anchor="t">
            <a:noAutofit/>
          </a:bodyPr>
          <a:lstStyle>
            <a:lvl1pPr>
              <a:defRPr sz="3200">
                <a:solidFill>
                  <a:schemeClr val="bg1"/>
                </a:solidFill>
              </a:defRPr>
            </a:lvl1pPr>
          </a:lstStyle>
          <a:p>
            <a:r>
              <a:rPr lang="en-US"/>
              <a:t>Click to add title</a:t>
            </a:r>
          </a:p>
        </p:txBody>
      </p:sp>
      <p:sp>
        <p:nvSpPr>
          <p:cNvPr id="9" name="Content Placeholder 2">
            <a:extLst>
              <a:ext uri="{FF2B5EF4-FFF2-40B4-BE49-F238E27FC236}">
                <a16:creationId xmlns:a16="http://schemas.microsoft.com/office/drawing/2014/main" id="{DF62E717-3D00-4196-812F-72CF9487567D}"/>
              </a:ext>
            </a:extLst>
          </p:cNvPr>
          <p:cNvSpPr>
            <a:spLocks noGrp="1"/>
          </p:cNvSpPr>
          <p:nvPr>
            <p:ph idx="1" hasCustomPrompt="1"/>
          </p:nvPr>
        </p:nvSpPr>
        <p:spPr bwMode="gray">
          <a:xfrm>
            <a:off x="6667712" y="2103120"/>
            <a:ext cx="4115872" cy="3154680"/>
          </a:xfrm>
        </p:spPr>
        <p:txBody>
          <a:bodyPr/>
          <a:lstStyle>
            <a:lvl1pPr>
              <a:defRPr sz="1500" cap="none" baseline="0">
                <a:solidFill>
                  <a:schemeClr val="bg1"/>
                </a:solidFill>
              </a:defRPr>
            </a:lvl1pPr>
            <a:lvl2pPr marL="171450" indent="-171450">
              <a:defRPr sz="1500">
                <a:solidFill>
                  <a:schemeClr val="bg1"/>
                </a:solidFill>
              </a:defRPr>
            </a:lvl2pPr>
            <a:lvl3pPr marL="347663" indent="-176213">
              <a:spcBef>
                <a:spcPts val="600"/>
              </a:spcBef>
              <a:buFont typeface="Arial" panose="020B0604020202020204" pitchFamily="34" charset="0"/>
              <a:buChar char="–"/>
              <a:defRPr sz="1500">
                <a:solidFill>
                  <a:schemeClr val="bg1"/>
                </a:solidFill>
              </a:defRPr>
            </a:lvl3pPr>
            <a:lvl4pPr marL="509588" indent="-161925">
              <a:spcBef>
                <a:spcPts val="600"/>
              </a:spcBef>
              <a:defRPr sz="1500">
                <a:solidFill>
                  <a:schemeClr val="bg1"/>
                </a:solidFill>
              </a:defRPr>
            </a:lvl4pPr>
            <a:lvl5pPr marL="682625" indent="-173038">
              <a:spcBef>
                <a:spcPts val="600"/>
              </a:spcBef>
              <a:defRPr sz="1500">
                <a:solidFill>
                  <a:schemeClr val="bg1"/>
                </a:solidFill>
              </a:defRPr>
            </a:lvl5pPr>
            <a:lvl6pPr marL="857250" indent="-174625">
              <a:defRPr sz="1500">
                <a:solidFill>
                  <a:schemeClr val="bg1"/>
                </a:solidFill>
              </a:defRPr>
            </a:lvl6pPr>
            <a:lvl7pPr marL="1030288" indent="-173038">
              <a:spcBef>
                <a:spcPts val="600"/>
              </a:spcBef>
              <a:buFont typeface="Arial" panose="020B0604020202020204" pitchFamily="34" charset="0"/>
              <a:buChar char="–"/>
              <a:defRPr sz="1500" baseline="0">
                <a:solidFill>
                  <a:schemeClr val="bg1"/>
                </a:solidFill>
              </a:defRPr>
            </a:lvl7pPr>
            <a:lvl8pPr marL="1203325" indent="-174625">
              <a:spcBef>
                <a:spcPts val="600"/>
              </a:spcBef>
              <a:buFont typeface="Arial" panose="020B0604020202020204" pitchFamily="34" charset="0"/>
              <a:buChar char="•"/>
              <a:defRPr sz="1500">
                <a:solidFill>
                  <a:schemeClr val="bg1"/>
                </a:solidFill>
              </a:defRPr>
            </a:lvl8pPr>
            <a:lvl9pPr marL="1377950" indent="-174625">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05473757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Key point with white box_photo">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18986E69-701C-42B3-B14B-5B9A1444F1AD}"/>
              </a:ext>
            </a:extLst>
          </p:cNvPr>
          <p:cNvSpPr>
            <a:spLocks noGrp="1"/>
          </p:cNvSpPr>
          <p:nvPr>
            <p:ph type="pic" sz="quarter" idx="18"/>
          </p:nvPr>
        </p:nvSpPr>
        <p:spPr>
          <a:xfrm>
            <a:off x="381001" y="384048"/>
            <a:ext cx="11430000" cy="5724144"/>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C28BE8D4-0273-4958-B950-4410BF4CC9B3}"/>
              </a:ext>
            </a:extLst>
          </p:cNvPr>
          <p:cNvSpPr>
            <a:spLocks noGrp="1"/>
          </p:cNvSpPr>
          <p:nvPr>
            <p:ph type="title" hasCustomPrompt="1"/>
          </p:nvPr>
        </p:nvSpPr>
        <p:spPr>
          <a:xfrm>
            <a:off x="896346" y="3081528"/>
            <a:ext cx="4774411" cy="2551176"/>
          </a:xfrm>
          <a:solidFill>
            <a:srgbClr val="FFFFFF"/>
          </a:solidFill>
        </p:spPr>
        <p:txBody>
          <a:bodyPr lIns="182880" tIns="457200" rIns="182880" anchor="t">
            <a:noAutofit/>
          </a:bodyPr>
          <a:lstStyle>
            <a:lvl1pPr algn="ctr">
              <a:defRPr sz="3200">
                <a:solidFill>
                  <a:schemeClr val="tx2"/>
                </a:solidFill>
              </a:defRPr>
            </a:lvl1pPr>
          </a:lstStyle>
          <a:p>
            <a:r>
              <a:rPr lang="en-US"/>
              <a:t>Main key point here</a:t>
            </a:r>
          </a:p>
        </p:txBody>
      </p:sp>
      <p:sp>
        <p:nvSpPr>
          <p:cNvPr id="5" name="Text Placeholder 26">
            <a:extLst>
              <a:ext uri="{FF2B5EF4-FFF2-40B4-BE49-F238E27FC236}">
                <a16:creationId xmlns:a16="http://schemas.microsoft.com/office/drawing/2014/main" id="{B6FFC798-0A25-41EF-9946-E74888704EB3}"/>
              </a:ext>
            </a:extLst>
          </p:cNvPr>
          <p:cNvSpPr>
            <a:spLocks noGrp="1"/>
          </p:cNvSpPr>
          <p:nvPr>
            <p:ph type="body" sz="quarter" idx="21" hasCustomPrompt="1"/>
          </p:nvPr>
        </p:nvSpPr>
        <p:spPr>
          <a:xfrm>
            <a:off x="1182294" y="4332244"/>
            <a:ext cx="4200808" cy="663575"/>
          </a:xfrm>
        </p:spPr>
        <p:txBody>
          <a:bodyPr>
            <a:noAutofit/>
          </a:bodyPr>
          <a:lstStyle>
            <a:lvl1pPr algn="ctr">
              <a:defRPr sz="1800" b="0">
                <a:solidFill>
                  <a:schemeClr val="tx2"/>
                </a:solidFill>
              </a:defRPr>
            </a:lvl1pPr>
          </a:lstStyle>
          <a:p>
            <a:pPr lvl="0"/>
            <a:r>
              <a:rPr lang="en-US"/>
              <a:t>Descriptor text</a:t>
            </a:r>
          </a:p>
        </p:txBody>
      </p:sp>
    </p:spTree>
    <p:extLst>
      <p:ext uri="{BB962C8B-B14F-4D97-AF65-F5344CB8AC3E}">
        <p14:creationId xmlns:p14="http://schemas.microsoft.com/office/powerpoint/2010/main" val="123877454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ata slide whit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A63108-01D5-41AB-9EF7-B337048006D0}"/>
              </a:ext>
            </a:extLst>
          </p:cNvPr>
          <p:cNvSpPr>
            <a:spLocks noGrp="1"/>
          </p:cNvSpPr>
          <p:nvPr>
            <p:ph type="title" hasCustomPrompt="1"/>
          </p:nvPr>
        </p:nvSpPr>
        <p:spPr>
          <a:xfrm>
            <a:off x="1348952" y="2500845"/>
            <a:ext cx="4187136" cy="1208557"/>
          </a:xfrm>
        </p:spPr>
        <p:txBody>
          <a:bodyPr anchor="ctr">
            <a:noAutofit/>
          </a:bodyPr>
          <a:lstStyle>
            <a:lvl1pPr algn="r">
              <a:defRPr sz="3200" baseline="0">
                <a:solidFill>
                  <a:schemeClr val="tx2"/>
                </a:solidFill>
              </a:defRPr>
            </a:lvl1pPr>
          </a:lstStyle>
          <a:p>
            <a:r>
              <a:rPr lang="en-US"/>
              <a:t>Data slide title</a:t>
            </a:r>
          </a:p>
        </p:txBody>
      </p:sp>
    </p:spTree>
    <p:extLst>
      <p:ext uri="{BB962C8B-B14F-4D97-AF65-F5344CB8AC3E}">
        <p14:creationId xmlns:p14="http://schemas.microsoft.com/office/powerpoint/2010/main" val="880692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99ADB1-05D5-4EAD-9BF8-BCE2304A7465}"/>
              </a:ext>
            </a:extLst>
          </p:cNvPr>
          <p:cNvSpPr/>
          <p:nvPr userDrawn="1"/>
        </p:nvSpPr>
        <p:spPr>
          <a:xfrm>
            <a:off x="393294"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D5E8922E-C133-4E9D-8AE5-B9A88B509E38}"/>
              </a:ext>
            </a:extLst>
          </p:cNvPr>
          <p:cNvSpPr>
            <a:spLocks noGrp="1"/>
          </p:cNvSpPr>
          <p:nvPr>
            <p:ph type="body" sz="quarter" idx="19" hasCustomPrompt="1"/>
          </p:nvPr>
        </p:nvSpPr>
        <p:spPr>
          <a:xfrm>
            <a:off x="851247" y="3611880"/>
            <a:ext cx="2734859" cy="606582"/>
          </a:xfrm>
        </p:spPr>
        <p:txBody>
          <a:bodyPr anchor="t"/>
          <a:lstStyle>
            <a:lvl1pPr marL="117475" indent="-117475">
              <a:spcBef>
                <a:spcPts val="1200"/>
              </a:spcBef>
              <a:tabLst>
                <a:tab pos="117475" algn="l"/>
              </a:tabLst>
              <a:defRPr sz="2000"/>
            </a:lvl1pPr>
            <a:lvl2pPr marL="117475" indent="0">
              <a:buFontTx/>
              <a:buNone/>
              <a:defRPr/>
            </a:lvl2pPr>
            <a:lvl3pPr marL="117475" indent="0">
              <a:defRPr/>
            </a:lvl3pPr>
          </a:lstStyle>
          <a:p>
            <a:pPr lvl="1"/>
            <a:r>
              <a:rPr lang="en-US"/>
              <a:t>Author here</a:t>
            </a:r>
          </a:p>
        </p:txBody>
      </p:sp>
      <p:sp>
        <p:nvSpPr>
          <p:cNvPr id="5" name="Picture Placeholder 15">
            <a:extLst>
              <a:ext uri="{FF2B5EF4-FFF2-40B4-BE49-F238E27FC236}">
                <a16:creationId xmlns:a16="http://schemas.microsoft.com/office/drawing/2014/main" id="{F3114042-1628-4900-8364-5F3F4EA6D35E}"/>
              </a:ext>
            </a:extLst>
          </p:cNvPr>
          <p:cNvSpPr>
            <a:spLocks noGrp="1"/>
          </p:cNvSpPr>
          <p:nvPr>
            <p:ph type="pic" sz="quarter" idx="18"/>
          </p:nvPr>
        </p:nvSpPr>
        <p:spPr>
          <a:xfrm>
            <a:off x="4265293"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2" name="Title 1">
            <a:extLst>
              <a:ext uri="{FF2B5EF4-FFF2-40B4-BE49-F238E27FC236}">
                <a16:creationId xmlns:a16="http://schemas.microsoft.com/office/drawing/2014/main" id="{A6BF72BF-6CEF-4ADA-93C8-6FB4194A785F}"/>
              </a:ext>
            </a:extLst>
          </p:cNvPr>
          <p:cNvSpPr>
            <a:spLocks noGrp="1"/>
          </p:cNvSpPr>
          <p:nvPr>
            <p:ph type="title" hasCustomPrompt="1"/>
          </p:nvPr>
        </p:nvSpPr>
        <p:spPr>
          <a:xfrm>
            <a:off x="851246" y="841248"/>
            <a:ext cx="2734859" cy="2651760"/>
          </a:xfrm>
        </p:spPr>
        <p:txBody>
          <a:bodyPr anchor="b"/>
          <a:lstStyle>
            <a:lvl1pPr marL="117475" indent="-117475">
              <a:lnSpc>
                <a:spcPct val="100000"/>
              </a:lnSpc>
              <a:tabLst>
                <a:tab pos="117475" algn="l"/>
              </a:tabLst>
              <a:defRPr sz="2000" b="0"/>
            </a:lvl1pPr>
          </a:lstStyle>
          <a:p>
            <a:r>
              <a:rPr lang="en-US"/>
              <a:t>“	Add a quote here. Make sure to include closing quote mark.”</a:t>
            </a:r>
          </a:p>
        </p:txBody>
      </p:sp>
    </p:spTree>
    <p:extLst>
      <p:ext uri="{BB962C8B-B14F-4D97-AF65-F5344CB8AC3E}">
        <p14:creationId xmlns:p14="http://schemas.microsoft.com/office/powerpoint/2010/main" val="393130264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Key point left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E96B7D-96F7-4EF1-83A2-1101BEEF3887}"/>
              </a:ext>
            </a:extLst>
          </p:cNvPr>
          <p:cNvSpPr/>
          <p:nvPr userDrawn="1"/>
        </p:nvSpPr>
        <p:spPr>
          <a:xfrm>
            <a:off x="393294"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DD13D1E-7E64-42B7-8EA6-D800640A3B59}"/>
              </a:ext>
            </a:extLst>
          </p:cNvPr>
          <p:cNvSpPr>
            <a:spLocks noGrp="1"/>
          </p:cNvSpPr>
          <p:nvPr>
            <p:ph type="title" hasCustomPrompt="1"/>
          </p:nvPr>
        </p:nvSpPr>
        <p:spPr>
          <a:xfrm>
            <a:off x="776057" y="2353322"/>
            <a:ext cx="2864494" cy="1690242"/>
          </a:xfrm>
        </p:spPr>
        <p:txBody>
          <a:bodyPr anchor="ctr"/>
          <a:lstStyle>
            <a:lvl1pPr algn="ctr">
              <a:defRPr sz="3200">
                <a:solidFill>
                  <a:schemeClr val="bg1"/>
                </a:solidFill>
              </a:defRPr>
            </a:lvl1pPr>
          </a:lstStyle>
          <a:p>
            <a:r>
              <a:rPr lang="en-US"/>
              <a:t>Main key point here</a:t>
            </a:r>
          </a:p>
        </p:txBody>
      </p:sp>
      <p:sp>
        <p:nvSpPr>
          <p:cNvPr id="3" name="Picture Placeholder 15">
            <a:extLst>
              <a:ext uri="{FF2B5EF4-FFF2-40B4-BE49-F238E27FC236}">
                <a16:creationId xmlns:a16="http://schemas.microsoft.com/office/drawing/2014/main" id="{E1E31FCE-7759-4235-8803-6826C9DCEC70}"/>
              </a:ext>
            </a:extLst>
          </p:cNvPr>
          <p:cNvSpPr>
            <a:spLocks noGrp="1"/>
          </p:cNvSpPr>
          <p:nvPr>
            <p:ph type="pic" sz="quarter" idx="18"/>
          </p:nvPr>
        </p:nvSpPr>
        <p:spPr>
          <a:xfrm>
            <a:off x="4265293"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Tree>
    <p:extLst>
      <p:ext uri="{BB962C8B-B14F-4D97-AF65-F5344CB8AC3E}">
        <p14:creationId xmlns:p14="http://schemas.microsoft.com/office/powerpoint/2010/main" val="414089059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Key point left with imag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BB5963-55DB-4F7D-AC94-9569A8AAF26A}"/>
              </a:ext>
            </a:extLst>
          </p:cNvPr>
          <p:cNvSpPr/>
          <p:nvPr userDrawn="1"/>
        </p:nvSpPr>
        <p:spPr>
          <a:xfrm>
            <a:off x="393294"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B02D6BED-75CE-416C-9863-E3D67A09C80C}"/>
              </a:ext>
            </a:extLst>
          </p:cNvPr>
          <p:cNvSpPr>
            <a:spLocks noGrp="1"/>
          </p:cNvSpPr>
          <p:nvPr>
            <p:ph type="title" hasCustomPrompt="1"/>
          </p:nvPr>
        </p:nvSpPr>
        <p:spPr>
          <a:xfrm>
            <a:off x="776057" y="2353322"/>
            <a:ext cx="2864494" cy="1690242"/>
          </a:xfrm>
        </p:spPr>
        <p:txBody>
          <a:bodyPr anchor="ctr"/>
          <a:lstStyle>
            <a:lvl1pPr algn="ctr">
              <a:defRPr sz="3200">
                <a:solidFill>
                  <a:schemeClr val="accent2"/>
                </a:solidFill>
              </a:defRPr>
            </a:lvl1pPr>
          </a:lstStyle>
          <a:p>
            <a:r>
              <a:rPr lang="en-US"/>
              <a:t>Main key point here</a:t>
            </a:r>
          </a:p>
        </p:txBody>
      </p:sp>
      <p:sp>
        <p:nvSpPr>
          <p:cNvPr id="3" name="Picture Placeholder 15">
            <a:extLst>
              <a:ext uri="{FF2B5EF4-FFF2-40B4-BE49-F238E27FC236}">
                <a16:creationId xmlns:a16="http://schemas.microsoft.com/office/drawing/2014/main" id="{DCEB4E74-81FD-401B-B813-23E912D17772}"/>
              </a:ext>
            </a:extLst>
          </p:cNvPr>
          <p:cNvSpPr>
            <a:spLocks noGrp="1"/>
          </p:cNvSpPr>
          <p:nvPr>
            <p:ph type="pic" sz="quarter" idx="18"/>
          </p:nvPr>
        </p:nvSpPr>
        <p:spPr>
          <a:xfrm>
            <a:off x="4265293"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Tree>
    <p:extLst>
      <p:ext uri="{BB962C8B-B14F-4D97-AF65-F5344CB8AC3E}">
        <p14:creationId xmlns:p14="http://schemas.microsoft.com/office/powerpoint/2010/main" val="102840806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Key poin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75D67C-2BF7-49B0-848A-B3B00A9D33BF}"/>
              </a:ext>
            </a:extLst>
          </p:cNvPr>
          <p:cNvSpPr/>
          <p:nvPr userDrawn="1"/>
        </p:nvSpPr>
        <p:spPr>
          <a:xfrm>
            <a:off x="393294"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5FFA46B7-5841-498B-82BA-189426FD5A3C}"/>
              </a:ext>
            </a:extLst>
          </p:cNvPr>
          <p:cNvSpPr>
            <a:spLocks noGrp="1"/>
          </p:cNvSpPr>
          <p:nvPr>
            <p:ph type="title" hasCustomPrompt="1"/>
          </p:nvPr>
        </p:nvSpPr>
        <p:spPr>
          <a:xfrm>
            <a:off x="776057" y="2353322"/>
            <a:ext cx="2864494" cy="1690242"/>
          </a:xfrm>
        </p:spPr>
        <p:txBody>
          <a:bodyPr anchor="ctr"/>
          <a:lstStyle>
            <a:lvl1pPr algn="ctr">
              <a:defRPr sz="3200">
                <a:solidFill>
                  <a:schemeClr val="bg1"/>
                </a:solidFill>
              </a:defRPr>
            </a:lvl1pPr>
          </a:lstStyle>
          <a:p>
            <a:r>
              <a:rPr lang="en-US"/>
              <a:t>Main key point here</a:t>
            </a:r>
          </a:p>
        </p:txBody>
      </p:sp>
      <p:sp>
        <p:nvSpPr>
          <p:cNvPr id="3" name="Rectangle 2">
            <a:extLst>
              <a:ext uri="{FF2B5EF4-FFF2-40B4-BE49-F238E27FC236}">
                <a16:creationId xmlns:a16="http://schemas.microsoft.com/office/drawing/2014/main" id="{1A6F1E52-8E2E-4152-9F15-10C9CCB20146}"/>
              </a:ext>
            </a:extLst>
          </p:cNvPr>
          <p:cNvSpPr/>
          <p:nvPr userDrawn="1"/>
        </p:nvSpPr>
        <p:spPr>
          <a:xfrm>
            <a:off x="4265293"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Tree>
    <p:extLst>
      <p:ext uri="{BB962C8B-B14F-4D97-AF65-F5344CB8AC3E}">
        <p14:creationId xmlns:p14="http://schemas.microsoft.com/office/powerpoint/2010/main" val="349252307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Key point lef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A5CA1F-4240-4602-9BCE-C5A4DD7D03C9}"/>
              </a:ext>
            </a:extLst>
          </p:cNvPr>
          <p:cNvSpPr/>
          <p:nvPr userDrawn="1"/>
        </p:nvSpPr>
        <p:spPr>
          <a:xfrm>
            <a:off x="393294" y="384048"/>
            <a:ext cx="3639312" cy="5724144"/>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2B703BF-57D7-44B0-A2A6-42286624F999}"/>
              </a:ext>
            </a:extLst>
          </p:cNvPr>
          <p:cNvSpPr>
            <a:spLocks noGrp="1"/>
          </p:cNvSpPr>
          <p:nvPr>
            <p:ph type="title" hasCustomPrompt="1"/>
          </p:nvPr>
        </p:nvSpPr>
        <p:spPr>
          <a:xfrm>
            <a:off x="776057" y="2353322"/>
            <a:ext cx="2864494" cy="1690242"/>
          </a:xfrm>
        </p:spPr>
        <p:txBody>
          <a:bodyPr anchor="ctr"/>
          <a:lstStyle>
            <a:lvl1pPr algn="ctr">
              <a:defRPr sz="3200">
                <a:solidFill>
                  <a:schemeClr val="bg1"/>
                </a:solidFill>
              </a:defRPr>
            </a:lvl1pPr>
          </a:lstStyle>
          <a:p>
            <a:r>
              <a:rPr lang="en-US"/>
              <a:t>Main key point here</a:t>
            </a:r>
          </a:p>
        </p:txBody>
      </p:sp>
      <p:sp>
        <p:nvSpPr>
          <p:cNvPr id="3" name="Rectangle 2">
            <a:extLst>
              <a:ext uri="{FF2B5EF4-FFF2-40B4-BE49-F238E27FC236}">
                <a16:creationId xmlns:a16="http://schemas.microsoft.com/office/drawing/2014/main" id="{1DB03DA0-A7BD-4BF3-A74D-74FF41083AA4}"/>
              </a:ext>
            </a:extLst>
          </p:cNvPr>
          <p:cNvSpPr/>
          <p:nvPr userDrawn="1"/>
        </p:nvSpPr>
        <p:spPr>
          <a:xfrm>
            <a:off x="4265293"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Tree>
    <p:extLst>
      <p:ext uri="{BB962C8B-B14F-4D97-AF65-F5344CB8AC3E}">
        <p14:creationId xmlns:p14="http://schemas.microsoft.com/office/powerpoint/2010/main" val="373279142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Key point right with image">
    <p:spTree>
      <p:nvGrpSpPr>
        <p:cNvPr id="1" name=""/>
        <p:cNvGrpSpPr/>
        <p:nvPr/>
      </p:nvGrpSpPr>
      <p:grpSpPr>
        <a:xfrm>
          <a:off x="0" y="0"/>
          <a:ext cx="0" cy="0"/>
          <a:chOff x="0" y="0"/>
          <a:chExt cx="0" cy="0"/>
        </a:xfrm>
      </p:grpSpPr>
      <p:sp>
        <p:nvSpPr>
          <p:cNvPr id="10" name="Picture Placeholder 15"/>
          <p:cNvSpPr>
            <a:spLocks noGrp="1"/>
          </p:cNvSpPr>
          <p:nvPr>
            <p:ph type="pic" sz="quarter" idx="18"/>
          </p:nvPr>
        </p:nvSpPr>
        <p:spPr>
          <a:xfrm>
            <a:off x="393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8" name="Rectangle 7"/>
          <p:cNvSpPr/>
          <p:nvPr userDrawn="1"/>
        </p:nvSpPr>
        <p:spPr>
          <a:xfrm>
            <a:off x="8167719"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1FF0497-F9C8-4016-899B-3B35773D1F9F}"/>
              </a:ext>
            </a:extLst>
          </p:cNvPr>
          <p:cNvSpPr>
            <a:spLocks noGrp="1"/>
          </p:cNvSpPr>
          <p:nvPr>
            <p:ph type="title" hasCustomPrompt="1"/>
          </p:nvPr>
        </p:nvSpPr>
        <p:spPr>
          <a:xfrm>
            <a:off x="8568986" y="2353322"/>
            <a:ext cx="2864494" cy="1690242"/>
          </a:xfrm>
        </p:spPr>
        <p:txBody>
          <a:bodyPr anchor="ctr"/>
          <a:lstStyle>
            <a:lvl1pPr algn="ctr">
              <a:defRPr sz="3200">
                <a:solidFill>
                  <a:schemeClr val="bg1"/>
                </a:solidFill>
              </a:defRPr>
            </a:lvl1pPr>
          </a:lstStyle>
          <a:p>
            <a:r>
              <a:rPr lang="en-US"/>
              <a:t>Main key point here</a:t>
            </a:r>
          </a:p>
        </p:txBody>
      </p:sp>
    </p:spTree>
    <p:extLst>
      <p:ext uri="{BB962C8B-B14F-4D97-AF65-F5344CB8AC3E}">
        <p14:creationId xmlns:p14="http://schemas.microsoft.com/office/powerpoint/2010/main" val="76652397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Key point right with image 2">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FCC6671F-C7F4-4670-B18C-6C0DEC86BD84}"/>
              </a:ext>
            </a:extLst>
          </p:cNvPr>
          <p:cNvSpPr>
            <a:spLocks noGrp="1"/>
          </p:cNvSpPr>
          <p:nvPr>
            <p:ph type="pic" sz="quarter" idx="18"/>
          </p:nvPr>
        </p:nvSpPr>
        <p:spPr>
          <a:xfrm>
            <a:off x="393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4" name="Rectangle 3">
            <a:extLst>
              <a:ext uri="{FF2B5EF4-FFF2-40B4-BE49-F238E27FC236}">
                <a16:creationId xmlns:a16="http://schemas.microsoft.com/office/drawing/2014/main" id="{199F17DB-23BC-4547-8F26-EF60DE5F906A}"/>
              </a:ext>
            </a:extLst>
          </p:cNvPr>
          <p:cNvSpPr/>
          <p:nvPr userDrawn="1"/>
        </p:nvSpPr>
        <p:spPr>
          <a:xfrm>
            <a:off x="8167719"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398F8E1-81C5-43DF-9E44-7560787FBD43}"/>
              </a:ext>
            </a:extLst>
          </p:cNvPr>
          <p:cNvSpPr>
            <a:spLocks noGrp="1"/>
          </p:cNvSpPr>
          <p:nvPr>
            <p:ph type="title" hasCustomPrompt="1"/>
          </p:nvPr>
        </p:nvSpPr>
        <p:spPr>
          <a:xfrm>
            <a:off x="8568986" y="2353322"/>
            <a:ext cx="2864494" cy="1690242"/>
          </a:xfrm>
        </p:spPr>
        <p:txBody>
          <a:bodyPr anchor="ctr"/>
          <a:lstStyle>
            <a:lvl1pPr algn="ctr">
              <a:defRPr sz="3200">
                <a:solidFill>
                  <a:schemeClr val="accent2"/>
                </a:solidFill>
              </a:defRPr>
            </a:lvl1pPr>
          </a:lstStyle>
          <a:p>
            <a:r>
              <a:rPr lang="en-US"/>
              <a:t>Main key point here</a:t>
            </a:r>
          </a:p>
        </p:txBody>
      </p:sp>
    </p:spTree>
    <p:extLst>
      <p:ext uri="{BB962C8B-B14F-4D97-AF65-F5344CB8AC3E}">
        <p14:creationId xmlns:p14="http://schemas.microsoft.com/office/powerpoint/2010/main" val="64968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with text layout</a:t>
            </a:r>
          </a:p>
        </p:txBody>
      </p:sp>
      <p:sp>
        <p:nvSpPr>
          <p:cNvPr id="13" name="Content Placeholder 2"/>
          <p:cNvSpPr>
            <a:spLocks noGrp="1"/>
          </p:cNvSpPr>
          <p:nvPr>
            <p:ph idx="1" hasCustomPrompt="1"/>
          </p:nvPr>
        </p:nvSpPr>
        <p:spPr bwMode="gray">
          <a:xfrm>
            <a:off x="557928" y="1767531"/>
            <a:ext cx="3439040" cy="297180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None/>
              <a:defRPr baseline="0">
                <a:solidFill>
                  <a:schemeClr val="tx2"/>
                </a:solidFill>
              </a:defRPr>
            </a:lvl2pPr>
            <a:lvl3pPr marL="177800" indent="-177800">
              <a:spcBef>
                <a:spcPts val="1200"/>
              </a:spcBef>
              <a:buClrTx/>
              <a:buFont typeface="Arial" panose="020B0604020202020204" pitchFamily="34" charset="0"/>
              <a:buChar char="•"/>
              <a:defRPr sz="1300" baseline="0">
                <a:solidFill>
                  <a:schemeClr val="tx2"/>
                </a:solidFill>
              </a:defRPr>
            </a:lvl3pPr>
            <a:lvl4pPr marL="342900" indent="-165100">
              <a:buClrTx/>
              <a:buFont typeface="Arial" panose="020B0604020202020204" pitchFamily="34" charset="0"/>
              <a:buChar char="–"/>
              <a:defRPr sz="1300">
                <a:solidFill>
                  <a:schemeClr val="tx2"/>
                </a:solidFill>
              </a:defRPr>
            </a:lvl4pPr>
            <a:lvl5pPr marL="515938" indent="-173038">
              <a:buClrTx/>
              <a:buFont typeface="Arial" panose="020B0604020202020204" pitchFamily="34" charset="0"/>
              <a:buChar char="•"/>
              <a:defRPr sz="1300">
                <a:solidFill>
                  <a:schemeClr val="tx2"/>
                </a:solidFill>
              </a:defRPr>
            </a:lvl5pPr>
            <a:lvl6pPr marL="687388" indent="-171450">
              <a:buClrTx/>
              <a:buFont typeface="Arial" panose="020B0604020202020204" pitchFamily="34" charset="0"/>
              <a:buChar char="–"/>
              <a:defRPr sz="1300">
                <a:solidFill>
                  <a:schemeClr val="tx2"/>
                </a:solidFill>
              </a:defRPr>
            </a:lvl6pPr>
            <a:lvl7pPr marL="860425" indent="-173038">
              <a:buClrTx/>
              <a:buFont typeface="Arial" panose="020B0604020202020204" pitchFamily="34" charset="0"/>
              <a:buChar char="•"/>
              <a:defRPr sz="1300"/>
            </a:lvl7pPr>
            <a:lvl8pPr marL="1031875" indent="-171450">
              <a:buClrTx/>
              <a:buFont typeface="Arial" panose="020B0604020202020204" pitchFamily="34" charset="0"/>
              <a:buChar char="–"/>
              <a:defRPr sz="1300"/>
            </a:lvl8pPr>
            <a:lvl9pPr marL="1203325" indent="-171450">
              <a:buClrTx/>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4447653" y="1764793"/>
            <a:ext cx="7174286" cy="2975735"/>
          </a:xfrm>
        </p:spPr>
        <p:txBody>
          <a:bodyPr>
            <a:noAutofit/>
          </a:bodyPr>
          <a:lstStyle>
            <a:lvl1pPr>
              <a:defRPr>
                <a:solidFill>
                  <a:schemeClr val="tx2"/>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5180A8D3-4D3D-6DC8-B8AA-182113A95A9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66288073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Key point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A90D6A-6A50-4593-8B6E-4ED03D36A1ED}"/>
              </a:ext>
            </a:extLst>
          </p:cNvPr>
          <p:cNvSpPr/>
          <p:nvPr userDrawn="1"/>
        </p:nvSpPr>
        <p:spPr>
          <a:xfrm>
            <a:off x="395726"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4" name="Rectangle 3">
            <a:extLst>
              <a:ext uri="{FF2B5EF4-FFF2-40B4-BE49-F238E27FC236}">
                <a16:creationId xmlns:a16="http://schemas.microsoft.com/office/drawing/2014/main" id="{06AA8204-C754-4229-95F2-FEC283A55893}"/>
              </a:ext>
            </a:extLst>
          </p:cNvPr>
          <p:cNvSpPr/>
          <p:nvPr userDrawn="1"/>
        </p:nvSpPr>
        <p:spPr>
          <a:xfrm>
            <a:off x="8167719"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F226EF1E-6A37-420A-83BE-9C74A6B91F27}"/>
              </a:ext>
            </a:extLst>
          </p:cNvPr>
          <p:cNvSpPr>
            <a:spLocks noGrp="1"/>
          </p:cNvSpPr>
          <p:nvPr>
            <p:ph type="title" hasCustomPrompt="1"/>
          </p:nvPr>
        </p:nvSpPr>
        <p:spPr>
          <a:xfrm>
            <a:off x="8568986" y="2353322"/>
            <a:ext cx="2864494" cy="1690242"/>
          </a:xfrm>
        </p:spPr>
        <p:txBody>
          <a:bodyPr anchor="ctr"/>
          <a:lstStyle>
            <a:lvl1pPr algn="ctr">
              <a:defRPr sz="3200">
                <a:solidFill>
                  <a:schemeClr val="bg1"/>
                </a:solidFill>
              </a:defRPr>
            </a:lvl1pPr>
          </a:lstStyle>
          <a:p>
            <a:r>
              <a:rPr lang="en-US"/>
              <a:t>Main key point here</a:t>
            </a:r>
          </a:p>
        </p:txBody>
      </p:sp>
    </p:spTree>
    <p:extLst>
      <p:ext uri="{BB962C8B-B14F-4D97-AF65-F5344CB8AC3E}">
        <p14:creationId xmlns:p14="http://schemas.microsoft.com/office/powerpoint/2010/main" val="176347134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Key point righ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40FFE4-780F-4222-BA51-09AE48A28E65}"/>
              </a:ext>
            </a:extLst>
          </p:cNvPr>
          <p:cNvSpPr/>
          <p:nvPr userDrawn="1"/>
        </p:nvSpPr>
        <p:spPr>
          <a:xfrm>
            <a:off x="395726"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4" name="Rectangle 3">
            <a:extLst>
              <a:ext uri="{FF2B5EF4-FFF2-40B4-BE49-F238E27FC236}">
                <a16:creationId xmlns:a16="http://schemas.microsoft.com/office/drawing/2014/main" id="{3557BBCE-FDD7-4343-8444-F778BEB9D51D}"/>
              </a:ext>
            </a:extLst>
          </p:cNvPr>
          <p:cNvSpPr/>
          <p:nvPr userDrawn="1"/>
        </p:nvSpPr>
        <p:spPr>
          <a:xfrm>
            <a:off x="8167719" y="384048"/>
            <a:ext cx="3639312" cy="5724144"/>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8112E2D-F841-45D5-A43B-74AF1EE0D842}"/>
              </a:ext>
            </a:extLst>
          </p:cNvPr>
          <p:cNvSpPr>
            <a:spLocks noGrp="1"/>
          </p:cNvSpPr>
          <p:nvPr>
            <p:ph type="title" hasCustomPrompt="1"/>
          </p:nvPr>
        </p:nvSpPr>
        <p:spPr>
          <a:xfrm>
            <a:off x="8568986" y="2353322"/>
            <a:ext cx="2864494" cy="1690242"/>
          </a:xfrm>
        </p:spPr>
        <p:txBody>
          <a:bodyPr anchor="ctr"/>
          <a:lstStyle>
            <a:lvl1pPr algn="ctr">
              <a:defRPr sz="3200">
                <a:solidFill>
                  <a:schemeClr val="bg1"/>
                </a:solidFill>
              </a:defRPr>
            </a:lvl1pPr>
          </a:lstStyle>
          <a:p>
            <a:r>
              <a:rPr lang="en-US"/>
              <a:t>Main key point here</a:t>
            </a:r>
          </a:p>
        </p:txBody>
      </p:sp>
    </p:spTree>
    <p:extLst>
      <p:ext uri="{BB962C8B-B14F-4D97-AF65-F5344CB8AC3E}">
        <p14:creationId xmlns:p14="http://schemas.microsoft.com/office/powerpoint/2010/main" val="206554035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one-column layout</a:t>
            </a:r>
          </a:p>
        </p:txBody>
      </p:sp>
      <p:sp>
        <p:nvSpPr>
          <p:cNvPr id="4" name="Content Placeholder 2"/>
          <p:cNvSpPr>
            <a:spLocks noGrp="1"/>
          </p:cNvSpPr>
          <p:nvPr>
            <p:ph idx="1" hasCustomPrompt="1"/>
          </p:nvPr>
        </p:nvSpPr>
        <p:spPr bwMode="gray">
          <a:xfrm>
            <a:off x="557929" y="1774880"/>
            <a:ext cx="8588453" cy="3987745"/>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500" baseline="0">
                <a:solidFill>
                  <a:schemeClr val="tx2"/>
                </a:solidFill>
              </a:defRPr>
            </a:lvl7pPr>
            <a:lvl8pPr marL="1030288" indent="-173038">
              <a:spcBef>
                <a:spcPts val="600"/>
              </a:spcBef>
              <a:buFont typeface="Arial" panose="020B0604020202020204" pitchFamily="34" charset="0"/>
              <a:buChar char="–"/>
              <a:defRPr sz="1500" baseline="0">
                <a:solidFill>
                  <a:schemeClr val="tx2"/>
                </a:solidFill>
              </a:defRPr>
            </a:lvl8pPr>
            <a:lvl9pPr marL="1203325" indent="-173038">
              <a:spcBef>
                <a:spcPts val="600"/>
              </a:spcBef>
              <a:buFont typeface="Arial" panose="020B0604020202020204" pitchFamily="34" charset="0"/>
              <a:buChar char="•"/>
              <a:defRPr sz="15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410916691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one-column layout</a:t>
            </a:r>
          </a:p>
        </p:txBody>
      </p:sp>
      <p:sp>
        <p:nvSpPr>
          <p:cNvPr id="4" name="Content Placeholder 2"/>
          <p:cNvSpPr>
            <a:spLocks noGrp="1"/>
          </p:cNvSpPr>
          <p:nvPr>
            <p:ph idx="1" hasCustomPrompt="1"/>
          </p:nvPr>
        </p:nvSpPr>
        <p:spPr bwMode="gray">
          <a:xfrm>
            <a:off x="557929" y="1776585"/>
            <a:ext cx="8588453" cy="3977640"/>
          </a:xfrm>
        </p:spPr>
        <p:txBody>
          <a:bodyPr/>
          <a:lstStyle>
            <a:lvl1pPr>
              <a:defRPr sz="1500" cap="none" baseline="0">
                <a:solidFill>
                  <a:schemeClr val="tx2"/>
                </a:solidFill>
              </a:defRPr>
            </a:lvl1pPr>
            <a:lvl2pPr marL="171450" indent="-171450">
              <a:defRPr sz="1500">
                <a:solidFill>
                  <a:schemeClr val="tx2"/>
                </a:solidFill>
              </a:defRPr>
            </a:lvl2pPr>
            <a:lvl3pPr marL="347663" indent="-176213">
              <a:spcBef>
                <a:spcPts val="600"/>
              </a:spcBef>
              <a:buFont typeface="Arial" panose="020B0604020202020204" pitchFamily="34" charset="0"/>
              <a:buChar char="–"/>
              <a:defRPr sz="1500">
                <a:solidFill>
                  <a:schemeClr val="tx2"/>
                </a:solidFill>
              </a:defRPr>
            </a:lvl3pPr>
            <a:lvl4pPr marL="509588" indent="-161925">
              <a:spcBef>
                <a:spcPts val="600"/>
              </a:spcBef>
              <a:defRPr sz="1500">
                <a:solidFill>
                  <a:schemeClr val="tx2"/>
                </a:solidFill>
              </a:defRPr>
            </a:lvl4pPr>
            <a:lvl5pPr marL="682625" indent="-173038">
              <a:spcBef>
                <a:spcPts val="600"/>
              </a:spcBef>
              <a:defRPr sz="1500">
                <a:solidFill>
                  <a:schemeClr val="tx2"/>
                </a:solidFill>
              </a:defRPr>
            </a:lvl5pPr>
            <a:lvl6pPr marL="857250" indent="-174625">
              <a:defRPr sz="1500"/>
            </a:lvl6pPr>
            <a:lvl7pPr marL="1030288" indent="-173038">
              <a:spcBef>
                <a:spcPts val="600"/>
              </a:spcBef>
              <a:buFont typeface="Arial" panose="020B0604020202020204" pitchFamily="34" charset="0"/>
              <a:buChar char="–"/>
              <a:defRPr sz="1500" baseline="0">
                <a:solidFill>
                  <a:schemeClr val="tx2"/>
                </a:solidFill>
              </a:defRPr>
            </a:lvl7pPr>
            <a:lvl8pPr marL="1203325" indent="-174625">
              <a:spcBef>
                <a:spcPts val="600"/>
              </a:spcBef>
              <a:buFont typeface="Arial" panose="020B0604020202020204" pitchFamily="34" charset="0"/>
              <a:buChar char="•"/>
              <a:defRPr sz="1500">
                <a:solidFill>
                  <a:schemeClr val="tx2"/>
                </a:solidFill>
              </a:defRPr>
            </a:lvl8pPr>
            <a:lvl9pPr marL="1377950" indent="-174625">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81897613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lvl1pPr>
          </a:lstStyle>
          <a:p>
            <a:r>
              <a:rPr lang="en-US"/>
              <a:t>Click to add title for two-column layout</a:t>
            </a:r>
          </a:p>
        </p:txBody>
      </p:sp>
      <p:sp>
        <p:nvSpPr>
          <p:cNvPr id="5" name="Content Placeholder 2"/>
          <p:cNvSpPr>
            <a:spLocks noGrp="1"/>
          </p:cNvSpPr>
          <p:nvPr>
            <p:ph idx="15" hasCustomPrompt="1"/>
          </p:nvPr>
        </p:nvSpPr>
        <p:spPr bwMode="gray">
          <a:xfrm>
            <a:off x="557929" y="1773937"/>
            <a:ext cx="5030510" cy="3984133"/>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3038">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6" name="Content Placeholder 2"/>
          <p:cNvSpPr>
            <a:spLocks noGrp="1"/>
          </p:cNvSpPr>
          <p:nvPr>
            <p:ph idx="16" hasCustomPrompt="1"/>
          </p:nvPr>
        </p:nvSpPr>
        <p:spPr bwMode="gray">
          <a:xfrm>
            <a:off x="6393321" y="1773937"/>
            <a:ext cx="5030510" cy="3984133"/>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600">
                <a:solidFill>
                  <a:schemeClr val="tx2"/>
                </a:solidFill>
              </a:defRPr>
            </a:lvl7pPr>
            <a:lvl8pPr marL="857250" indent="0">
              <a:spcBef>
                <a:spcPts val="600"/>
              </a:spcBef>
              <a:buFont typeface="Arial" panose="020B0604020202020204" pitchFamily="34" charset="0"/>
              <a:buNone/>
              <a:defRPr sz="1600">
                <a:solidFill>
                  <a:schemeClr val="tx2"/>
                </a:solidFill>
              </a:defRPr>
            </a:lvl8pPr>
            <a:lvl9pPr marL="1203325" indent="-173038">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endParaRPr lang="en-US"/>
          </a:p>
        </p:txBody>
      </p:sp>
    </p:spTree>
    <p:extLst>
      <p:ext uri="{BB962C8B-B14F-4D97-AF65-F5344CB8AC3E}">
        <p14:creationId xmlns:p14="http://schemas.microsoft.com/office/powerpoint/2010/main" val="63399516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three-column layout</a:t>
            </a:r>
          </a:p>
        </p:txBody>
      </p:sp>
      <p:sp>
        <p:nvSpPr>
          <p:cNvPr id="6" name="Content Placeholder 2"/>
          <p:cNvSpPr>
            <a:spLocks noGrp="1"/>
          </p:cNvSpPr>
          <p:nvPr>
            <p:ph idx="15" hasCustomPrompt="1"/>
          </p:nvPr>
        </p:nvSpPr>
        <p:spPr bwMode="gray">
          <a:xfrm>
            <a:off x="570062" y="1773936"/>
            <a:ext cx="3461080" cy="3975080"/>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a:lvl6pPr>
            <a:lvl7pPr marL="857250" indent="-174625">
              <a:spcBef>
                <a:spcPts val="600"/>
              </a:spcBef>
              <a:buFont typeface="Arial" panose="020B0604020202020204" pitchFamily="34" charset="0"/>
              <a:buChar char="•"/>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3038">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7" name="Content Placeholder 2"/>
          <p:cNvSpPr>
            <a:spLocks noGrp="1"/>
          </p:cNvSpPr>
          <p:nvPr>
            <p:ph idx="16" hasCustomPrompt="1"/>
          </p:nvPr>
        </p:nvSpPr>
        <p:spPr bwMode="gray">
          <a:xfrm>
            <a:off x="4362277" y="1773936"/>
            <a:ext cx="3461080" cy="3975080"/>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baseline="0"/>
            </a:lvl6pPr>
            <a:lvl7pPr marL="857250" indent="-174625">
              <a:spcBef>
                <a:spcPts val="600"/>
              </a:spcBef>
              <a:buFont typeface="Arial" panose="020B0604020202020204" pitchFamily="34" charset="0"/>
              <a:buChar char="•"/>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4625">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2"/>
          <p:cNvSpPr>
            <a:spLocks noGrp="1"/>
          </p:cNvSpPr>
          <p:nvPr>
            <p:ph idx="17" hasCustomPrompt="1"/>
          </p:nvPr>
        </p:nvSpPr>
        <p:spPr bwMode="gray">
          <a:xfrm>
            <a:off x="8154491" y="1773936"/>
            <a:ext cx="3461080" cy="3975080"/>
          </a:xfrm>
        </p:spPr>
        <p:txBody>
          <a:bodyPr/>
          <a:lstStyle>
            <a:lvl1pPr>
              <a:defRPr sz="2000" b="1" cap="none" baseline="0">
                <a:solidFill>
                  <a:schemeClr val="tx2"/>
                </a:solidFill>
              </a:defRPr>
            </a:lvl1pPr>
            <a:lvl2pPr marL="0" indent="0">
              <a:buFontTx/>
              <a:buNone/>
              <a:defRPr sz="1500">
                <a:solidFill>
                  <a:schemeClr val="tx2"/>
                </a:solidFill>
              </a:defRPr>
            </a:lvl2pPr>
            <a:lvl3pPr marL="173038" indent="-173038">
              <a:spcBef>
                <a:spcPts val="1200"/>
              </a:spcBef>
              <a:buFont typeface="Arial" panose="020B0604020202020204" pitchFamily="34" charset="0"/>
              <a:buChar char="•"/>
              <a:defRPr sz="1500">
                <a:solidFill>
                  <a:schemeClr val="tx2"/>
                </a:solidFill>
              </a:defRPr>
            </a:lvl3pPr>
            <a:lvl4pPr marL="347663" indent="-174625">
              <a:spcBef>
                <a:spcPts val="600"/>
              </a:spcBef>
              <a:buFont typeface="Arial" panose="020B0604020202020204" pitchFamily="34" charset="0"/>
              <a:buChar char="–"/>
              <a:defRPr sz="1500">
                <a:solidFill>
                  <a:schemeClr val="tx2"/>
                </a:solidFill>
              </a:defRPr>
            </a:lvl4pPr>
            <a:lvl5pPr marL="509588" indent="-161925">
              <a:spcBef>
                <a:spcPts val="600"/>
              </a:spcBef>
              <a:buFont typeface="Arial" panose="020B0604020202020204" pitchFamily="34" charset="0"/>
              <a:buChar char="•"/>
              <a:defRPr sz="1500">
                <a:solidFill>
                  <a:schemeClr val="tx2"/>
                </a:solidFill>
              </a:defRPr>
            </a:lvl5pPr>
            <a:lvl6pPr marL="682625" indent="-173038">
              <a:buFont typeface="Arial" panose="020B0604020202020204" pitchFamily="34" charset="0"/>
              <a:buChar char="–"/>
              <a:defRPr sz="1500"/>
            </a:lvl6pPr>
            <a:lvl7pPr marL="682625" indent="0">
              <a:spcBef>
                <a:spcPts val="600"/>
              </a:spcBef>
              <a:buFont typeface="Arial" panose="020B0604020202020204" pitchFamily="34" charset="0"/>
              <a:buNone/>
              <a:defRPr sz="1600">
                <a:solidFill>
                  <a:schemeClr val="tx2"/>
                </a:solidFill>
              </a:defRPr>
            </a:lvl7pPr>
            <a:lvl8pPr marL="1030288" indent="-173038">
              <a:spcBef>
                <a:spcPts val="600"/>
              </a:spcBef>
              <a:buFont typeface="Arial" panose="020B0604020202020204" pitchFamily="34" charset="0"/>
              <a:buChar char="–"/>
              <a:defRPr sz="1600">
                <a:solidFill>
                  <a:schemeClr val="tx2"/>
                </a:solidFill>
              </a:defRPr>
            </a:lvl8pPr>
            <a:lvl9pPr marL="1203325" indent="-174625">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95891775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3513">
              <a:buClr>
                <a:schemeClr val="tx1"/>
              </a:buClr>
              <a:buFont typeface="Arial" panose="020B0604020202020204" pitchFamily="34" charset="0"/>
              <a:buChar char="•"/>
              <a:defRPr lang="en-US" sz="150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7" name="Content Placeholder 3"/>
          <p:cNvSpPr>
            <a:spLocks noGrp="1"/>
          </p:cNvSpPr>
          <p:nvPr>
            <p:ph sz="half" idx="2" hasCustomPrompt="1"/>
          </p:nvPr>
        </p:nvSpPr>
        <p:spPr bwMode="gray">
          <a:xfrm>
            <a:off x="3406743"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3513">
              <a:buClr>
                <a:schemeClr val="tx1"/>
              </a:buClr>
              <a:buFont typeface="Arial" panose="020B0604020202020204" pitchFamily="34" charset="0"/>
              <a:buChar char="•"/>
              <a:defRPr lang="en-US" sz="1500" baseline="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p:cNvSpPr>
            <a:spLocks noGrp="1"/>
          </p:cNvSpPr>
          <p:nvPr>
            <p:ph sz="half" idx="18" hasCustomPrompt="1"/>
          </p:nvPr>
        </p:nvSpPr>
        <p:spPr bwMode="gray">
          <a:xfrm>
            <a:off x="6255557"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lgn="l">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5100">
              <a:buClr>
                <a:schemeClr val="tx1"/>
              </a:buClr>
              <a:buFont typeface="Arial" panose="020B0604020202020204" pitchFamily="34" charset="0"/>
              <a:buChar char="•"/>
              <a:defRPr lang="en-US" sz="150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p:cNvSpPr>
            <a:spLocks noGrp="1"/>
          </p:cNvSpPr>
          <p:nvPr>
            <p:ph sz="half" idx="23" hasCustomPrompt="1"/>
          </p:nvPr>
        </p:nvSpPr>
        <p:spPr bwMode="gray">
          <a:xfrm>
            <a:off x="9104371" y="1773845"/>
            <a:ext cx="2506109" cy="3988781"/>
          </a:xfrm>
        </p:spPr>
        <p:txBody>
          <a:bodyPr vert="horz" lIns="0" tIns="0" rIns="0" bIns="0" rtlCol="0">
            <a:noAutofit/>
          </a:bodyPr>
          <a:lstStyle>
            <a:lvl1pPr>
              <a:buClr>
                <a:schemeClr val="tx1"/>
              </a:buClr>
              <a:defRPr lang="en-US" sz="2000" b="1" cap="none" baseline="0" dirty="0" smtClean="0">
                <a:solidFill>
                  <a:schemeClr val="tx2"/>
                </a:solidFill>
              </a:defRPr>
            </a:lvl1pPr>
            <a:lvl2pPr marL="0" indent="0" algn="l">
              <a:buClr>
                <a:schemeClr val="tx1"/>
              </a:buClr>
              <a:buNone/>
              <a:defRPr lang="en-US" sz="1500" dirty="0" smtClean="0">
                <a:solidFill>
                  <a:schemeClr val="tx2"/>
                </a:solidFill>
              </a:defRPr>
            </a:lvl2pPr>
            <a:lvl3pPr marL="174625" indent="-174625">
              <a:spcBef>
                <a:spcPts val="1200"/>
              </a:spcBef>
              <a:buClr>
                <a:schemeClr val="tx1"/>
              </a:buClr>
              <a:buFont typeface="Arial" panose="020B0604020202020204" pitchFamily="34" charset="0"/>
              <a:buChar char="•"/>
              <a:defRPr lang="en-US" sz="1500" dirty="0" smtClean="0">
                <a:solidFill>
                  <a:schemeClr val="tx2"/>
                </a:solidFill>
              </a:defRPr>
            </a:lvl3pPr>
            <a:lvl4pPr marL="347663" indent="-173038">
              <a:buClr>
                <a:schemeClr val="tx1"/>
              </a:buClr>
              <a:buFont typeface="Arial" panose="020B0604020202020204" pitchFamily="34" charset="0"/>
              <a:buChar char="–"/>
              <a:defRPr lang="en-US" sz="1500" dirty="0" smtClean="0">
                <a:solidFill>
                  <a:schemeClr val="tx2"/>
                </a:solidFill>
              </a:defRPr>
            </a:lvl4pPr>
            <a:lvl5pPr marL="511175" indent="-165100">
              <a:buClr>
                <a:schemeClr val="tx1"/>
              </a:buClr>
              <a:buFont typeface="Arial" panose="020B0604020202020204" pitchFamily="34" charset="0"/>
              <a:buChar char="•"/>
              <a:defRPr lang="en-US" sz="1500" dirty="0">
                <a:solidFill>
                  <a:schemeClr val="tx2"/>
                </a:solidFill>
              </a:defRPr>
            </a:lvl5pPr>
            <a:lvl6pPr marL="685800" indent="-174625">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295486827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lvl1pPr>
          </a:lstStyle>
          <a:p>
            <a:r>
              <a:rPr lang="en-US"/>
              <a:t>Click to add title</a:t>
            </a:r>
          </a:p>
        </p:txBody>
      </p:sp>
    </p:spTree>
    <p:extLst>
      <p:ext uri="{BB962C8B-B14F-4D97-AF65-F5344CB8AC3E}">
        <p14:creationId xmlns:p14="http://schemas.microsoft.com/office/powerpoint/2010/main" val="5324923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Title Only - Gray background">
    <p:spTree>
      <p:nvGrpSpPr>
        <p:cNvPr id="1" name=""/>
        <p:cNvGrpSpPr/>
        <p:nvPr/>
      </p:nvGrpSpPr>
      <p:grpSpPr>
        <a:xfrm>
          <a:off x="0" y="0"/>
          <a:ext cx="0" cy="0"/>
          <a:chOff x="0" y="0"/>
          <a:chExt cx="0" cy="0"/>
        </a:xfrm>
      </p:grpSpPr>
      <p:sp>
        <p:nvSpPr>
          <p:cNvPr id="4" name="Rectangle 3"/>
          <p:cNvSpPr/>
          <p:nvPr userDrawn="1"/>
        </p:nvSpPr>
        <p:spPr>
          <a:xfrm>
            <a:off x="381001" y="384048"/>
            <a:ext cx="11430000"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2" name="Title 1"/>
          <p:cNvSpPr>
            <a:spLocks noGrp="1"/>
          </p:cNvSpPr>
          <p:nvPr>
            <p:ph type="title" hasCustomPrompt="1"/>
          </p:nvPr>
        </p:nvSpPr>
        <p:spPr>
          <a:xfrm>
            <a:off x="713418" y="649224"/>
            <a:ext cx="9667726" cy="713232"/>
          </a:xfrm>
        </p:spPr>
        <p:txBody>
          <a:bodyPr/>
          <a:lstStyle>
            <a:lvl1pPr>
              <a:defRPr/>
            </a:lvl1pPr>
          </a:lstStyle>
          <a:p>
            <a:r>
              <a:rPr lang="en-US"/>
              <a:t>Click to add title</a:t>
            </a:r>
          </a:p>
        </p:txBody>
      </p:sp>
    </p:spTree>
    <p:extLst>
      <p:ext uri="{BB962C8B-B14F-4D97-AF65-F5344CB8AC3E}">
        <p14:creationId xmlns:p14="http://schemas.microsoft.com/office/powerpoint/2010/main" val="166466980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156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comparison slide</a:t>
            </a:r>
          </a:p>
        </p:txBody>
      </p:sp>
      <p:sp>
        <p:nvSpPr>
          <p:cNvPr id="15" name="Content Placeholder 3"/>
          <p:cNvSpPr>
            <a:spLocks noGrp="1"/>
          </p:cNvSpPr>
          <p:nvPr>
            <p:ph sz="half" idx="2" hasCustomPrompt="1"/>
          </p:nvPr>
        </p:nvSpPr>
        <p:spPr>
          <a:xfrm>
            <a:off x="1253474" y="3718012"/>
            <a:ext cx="349391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404813" indent="-173038">
              <a:spcBef>
                <a:spcPts val="600"/>
              </a:spcBef>
              <a:buClrTx/>
              <a:buFont typeface="Arial" panose="020B0604020202020204" pitchFamily="34" charset="0"/>
              <a:buChar char="•"/>
              <a:defRPr sz="1600">
                <a:solidFill>
                  <a:schemeClr val="tx2"/>
                </a:solidFill>
              </a:defRPr>
            </a:lvl3pPr>
            <a:lvl4pPr marL="631825" indent="-174625">
              <a:spcBef>
                <a:spcPts val="600"/>
              </a:spcBef>
              <a:buClrTx/>
              <a:buFont typeface="Arial" panose="020B0604020202020204" pitchFamily="34" charset="0"/>
              <a:buChar char="•"/>
              <a:defRPr sz="1600">
                <a:solidFill>
                  <a:schemeClr val="tx2"/>
                </a:solidFill>
              </a:defRPr>
            </a:lvl4pPr>
            <a:lvl5pPr marL="804863" indent="-173038">
              <a:spcBef>
                <a:spcPts val="600"/>
              </a:spcBef>
              <a:buClrTx/>
              <a:buFont typeface="Arial" panose="020B0604020202020204" pitchFamily="34" charset="0"/>
              <a:buChar char="–"/>
              <a:defRPr sz="1600">
                <a:solidFill>
                  <a:schemeClr val="tx2"/>
                </a:solidFill>
              </a:defRPr>
            </a:lvl5pPr>
            <a:lvl6pPr marL="977900" indent="-177800">
              <a:buClrTx/>
              <a:defRPr sz="1600"/>
            </a:lvl6pPr>
            <a:lvl7pPr marL="1143000" indent="-165100">
              <a:buClrTx/>
              <a:defRPr sz="1600"/>
            </a:lvl7pPr>
            <a:lvl8pPr marL="1320800" indent="-177800">
              <a:buClrTx/>
              <a:defRPr sz="1600"/>
            </a:lvl8pPr>
            <a:lvl9pPr>
              <a:defRPr sz="1600"/>
            </a:lvl9pPr>
          </a:lstStyle>
          <a:p>
            <a:pPr lvl="0"/>
            <a:r>
              <a:rPr lang="en-US"/>
              <a:t>Header</a:t>
            </a:r>
          </a:p>
          <a:p>
            <a:pPr lvl="1"/>
            <a:r>
              <a:rPr lang="en-US"/>
              <a:t>First-level</a:t>
            </a:r>
          </a:p>
        </p:txBody>
      </p:sp>
      <p:sp>
        <p:nvSpPr>
          <p:cNvPr id="11" name="Rectangle 10">
            <a:extLst>
              <a:ext uri="{FF2B5EF4-FFF2-40B4-BE49-F238E27FC236}">
                <a16:creationId xmlns:a16="http://schemas.microsoft.com/office/drawing/2014/main" id="{65139F72-CEC0-495F-8477-192D60A880E2}"/>
              </a:ext>
            </a:extLst>
          </p:cNvPr>
          <p:cNvSpPr/>
          <p:nvPr userDrawn="1"/>
        </p:nvSpPr>
        <p:spPr>
          <a:xfrm>
            <a:off x="6096000"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16" name="Content Placeholder 5"/>
          <p:cNvSpPr>
            <a:spLocks noGrp="1"/>
          </p:cNvSpPr>
          <p:nvPr>
            <p:ph sz="quarter" idx="4" hasCustomPrompt="1"/>
          </p:nvPr>
        </p:nvSpPr>
        <p:spPr>
          <a:xfrm>
            <a:off x="7380297" y="3718012"/>
            <a:ext cx="349391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231775" indent="0">
              <a:spcBef>
                <a:spcPts val="600"/>
              </a:spcBef>
              <a:buClrTx/>
              <a:buFont typeface="Arial" panose="020B0604020202020204" pitchFamily="34" charset="0"/>
              <a:buNone/>
              <a:defRPr sz="1600">
                <a:solidFill>
                  <a:schemeClr val="bg1"/>
                </a:solidFill>
              </a:defRPr>
            </a:lvl3pPr>
            <a:lvl4pPr marL="631825" indent="-174625">
              <a:spcBef>
                <a:spcPts val="600"/>
              </a:spcBef>
              <a:buClrTx/>
              <a:buFont typeface="Arial" panose="020B0604020202020204" pitchFamily="34" charset="0"/>
              <a:buChar char="•"/>
              <a:defRPr sz="1600">
                <a:solidFill>
                  <a:schemeClr val="bg1"/>
                </a:solidFill>
              </a:defRPr>
            </a:lvl4pPr>
            <a:lvl5pPr marL="804863" indent="-173038">
              <a:spcBef>
                <a:spcPts val="600"/>
              </a:spcBef>
              <a:buClrTx/>
              <a:buFont typeface="Arial" panose="020B0604020202020204" pitchFamily="34" charset="0"/>
              <a:buChar char="–"/>
              <a:defRPr sz="1600">
                <a:solidFill>
                  <a:schemeClr val="bg1"/>
                </a:solidFill>
              </a:defRPr>
            </a:lvl5pPr>
            <a:lvl6pPr>
              <a:spcBef>
                <a:spcPts val="600"/>
              </a:spcBef>
              <a:buClrTx/>
              <a:defRPr sz="1600">
                <a:solidFill>
                  <a:schemeClr val="bg1"/>
                </a:solidFill>
              </a:defRPr>
            </a:lvl6pPr>
            <a:lvl7pPr>
              <a:spcBef>
                <a:spcPts val="600"/>
              </a:spcBef>
              <a:buClrTx/>
              <a:defRPr sz="1600">
                <a:solidFill>
                  <a:schemeClr val="bg1"/>
                </a:solidFill>
              </a:defRPr>
            </a:lvl7pPr>
            <a:lvl8pPr>
              <a:spcBef>
                <a:spcPts val="600"/>
              </a:spcBef>
              <a:buClrTx/>
              <a:defRPr sz="1600">
                <a:solidFill>
                  <a:schemeClr val="bg1"/>
                </a:solidFill>
              </a:defRPr>
            </a:lvl8pPr>
            <a:lvl9pPr>
              <a:defRPr sz="1600"/>
            </a:lvl9pPr>
          </a:lstStyle>
          <a:p>
            <a:pPr lvl="0"/>
            <a:r>
              <a:rPr lang="en-US"/>
              <a:t>Header</a:t>
            </a:r>
          </a:p>
          <a:p>
            <a:pPr lvl="1"/>
            <a:r>
              <a:rPr lang="en-US"/>
              <a:t>First-level</a:t>
            </a:r>
          </a:p>
        </p:txBody>
      </p:sp>
      <p:pic>
        <p:nvPicPr>
          <p:cNvPr id="7" name="Graphic 6" descr="CVS Health logo.">
            <a:extLst>
              <a:ext uri="{FF2B5EF4-FFF2-40B4-BE49-F238E27FC236}">
                <a16:creationId xmlns:a16="http://schemas.microsoft.com/office/drawing/2014/main" id="{99394496-8368-4B56-8235-99713340C2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78A9E2C4-BB09-C77E-9526-1986EDA8641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56777586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C78D-4F6B-45F8-AB04-A56A0B1F36D6}"/>
              </a:ext>
            </a:extLst>
          </p:cNvPr>
          <p:cNvSpPr>
            <a:spLocks noGrp="1"/>
          </p:cNvSpPr>
          <p:nvPr>
            <p:ph type="title" hasCustomPrompt="1"/>
          </p:nvPr>
        </p:nvSpPr>
        <p:spPr>
          <a:xfrm>
            <a:off x="557929" y="-347472"/>
            <a:ext cx="9667726" cy="262719"/>
          </a:xfrm>
        </p:spPr>
        <p:txBody>
          <a:bodyPr anchor="b"/>
          <a:lstStyle>
            <a:lvl1pPr>
              <a:defRPr sz="1400"/>
            </a:lvl1pPr>
          </a:lstStyle>
          <a:p>
            <a:r>
              <a:rPr lang="en-US"/>
              <a:t>Title for slide built on the blank accessibility master</a:t>
            </a:r>
          </a:p>
        </p:txBody>
      </p:sp>
    </p:spTree>
    <p:extLst>
      <p:ext uri="{BB962C8B-B14F-4D97-AF65-F5344CB8AC3E}">
        <p14:creationId xmlns:p14="http://schemas.microsoft.com/office/powerpoint/2010/main" val="395550396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E165B92E-6E75-4AE3-9A66-2BE7D7974FA8}"/>
              </a:ext>
            </a:extLst>
          </p:cNvPr>
          <p:cNvSpPr>
            <a:spLocks noGrp="1"/>
          </p:cNvSpPr>
          <p:nvPr>
            <p:ph type="pic" sz="quarter" idx="12"/>
          </p:nvPr>
        </p:nvSpPr>
        <p:spPr>
          <a:xfrm>
            <a:off x="1" y="0"/>
            <a:ext cx="12191999" cy="6858000"/>
          </a:xfrm>
          <a:solidFill>
            <a:schemeClr val="bg1">
              <a:lumMod val="75000"/>
            </a:schemeClr>
          </a:solidFill>
        </p:spPr>
        <p:txBody>
          <a:bodyPr/>
          <a:lstStyle>
            <a:lvl1pPr algn="ctr">
              <a:defRPr b="0"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9A83F15B-6875-4795-A8F5-FC92953B6659}"/>
              </a:ext>
            </a:extLst>
          </p:cNvPr>
          <p:cNvSpPr>
            <a:spLocks noGrp="1"/>
          </p:cNvSpPr>
          <p:nvPr>
            <p:ph type="ctrTitle" hasCustomPrompt="1"/>
          </p:nvPr>
        </p:nvSpPr>
        <p:spPr>
          <a:xfrm>
            <a:off x="1069335" y="1207606"/>
            <a:ext cx="3395987" cy="3538233"/>
          </a:xfrm>
        </p:spPr>
        <p:txBody>
          <a:bodyPr anchor="ctr">
            <a:noAutofit/>
          </a:bodyPr>
          <a:lstStyle>
            <a:lvl1pPr algn="l">
              <a:lnSpc>
                <a:spcPct val="90000"/>
              </a:lnSpc>
              <a:defRPr sz="6600" baseline="0">
                <a:solidFill>
                  <a:schemeClr val="bg1"/>
                </a:solidFill>
              </a:defRPr>
            </a:lvl1pPr>
          </a:lstStyle>
          <a:p>
            <a:r>
              <a:rPr lang="en-US"/>
              <a:t>Closing text</a:t>
            </a:r>
          </a:p>
        </p:txBody>
      </p:sp>
      <p:pic>
        <p:nvPicPr>
          <p:cNvPr id="12" name="Graphic 11" descr="CVS Health logo">
            <a:extLst>
              <a:ext uri="{FF2B5EF4-FFF2-40B4-BE49-F238E27FC236}">
                <a16:creationId xmlns:a16="http://schemas.microsoft.com/office/drawing/2014/main" id="{74D3A37F-E0DA-446E-B173-2DDBFF7349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spTree>
    <p:extLst>
      <p:ext uri="{BB962C8B-B14F-4D97-AF65-F5344CB8AC3E}">
        <p14:creationId xmlns:p14="http://schemas.microsoft.com/office/powerpoint/2010/main" val="425309972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5"/>
            <a:ext cx="6539663" cy="797851"/>
          </a:xfrm>
          <a:prstGeom prst="rect">
            <a:avLst/>
          </a:prstGeom>
        </p:spPr>
      </p:pic>
    </p:spTree>
    <p:extLst>
      <p:ext uri="{BB962C8B-B14F-4D97-AF65-F5344CB8AC3E}">
        <p14:creationId xmlns:p14="http://schemas.microsoft.com/office/powerpoint/2010/main" val="1741085474"/>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1" y="0"/>
            <a:ext cx="12192000"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11" name="Title 1">
            <a:extLst>
              <a:ext uri="{FF2B5EF4-FFF2-40B4-BE49-F238E27FC236}">
                <a16:creationId xmlns:a16="http://schemas.microsoft.com/office/drawing/2014/main" id="{0C1C0A90-CD75-4DD6-80F4-EDD3FD0CF49A}"/>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red background</a:t>
            </a:r>
          </a:p>
        </p:txBody>
      </p:sp>
      <p:pic>
        <p:nvPicPr>
          <p:cNvPr id="12" name="Graphic 11" descr="CVS Health logo">
            <a:extLst>
              <a:ext uri="{FF2B5EF4-FFF2-40B4-BE49-F238E27FC236}">
                <a16:creationId xmlns:a16="http://schemas.microsoft.com/office/drawing/2014/main" id="{B68A7D5F-95B8-5A4D-95DF-7F1C0D295E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5"/>
            <a:ext cx="6539663" cy="797851"/>
          </a:xfrm>
          <a:prstGeom prst="rect">
            <a:avLst/>
          </a:prstGeom>
        </p:spPr>
      </p:pic>
    </p:spTree>
    <p:extLst>
      <p:ext uri="{BB962C8B-B14F-4D97-AF65-F5344CB8AC3E}">
        <p14:creationId xmlns:p14="http://schemas.microsoft.com/office/powerpoint/2010/main" val="136307558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userDrawn="1">
  <p:cSld name="Everyday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0" y="4379002"/>
            <a:ext cx="3582950"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21" name="Picture 20" descr="Red outline heart."/>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5169" y="1016179"/>
            <a:ext cx="5222470" cy="4340047"/>
          </a:xfrm>
          <a:prstGeom prst="rect">
            <a:avLst/>
          </a:prstGeom>
        </p:spPr>
      </p:pic>
    </p:spTree>
    <p:extLst>
      <p:ext uri="{BB962C8B-B14F-4D97-AF65-F5344CB8AC3E}">
        <p14:creationId xmlns:p14="http://schemas.microsoft.com/office/powerpoint/2010/main" val="307021679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GB"/>
          </a:p>
        </p:txBody>
      </p:sp>
      <p:sp>
        <p:nvSpPr>
          <p:cNvPr id="2" name="TextBox 1">
            <a:extLst>
              <a:ext uri="{FF2B5EF4-FFF2-40B4-BE49-F238E27FC236}">
                <a16:creationId xmlns:a16="http://schemas.microsoft.com/office/drawing/2014/main" id="{9ED1332C-C113-E123-1AA9-6301F58469A9}"/>
              </a:ext>
            </a:extLst>
          </p:cNvPr>
          <p:cNvSpPr txBox="1"/>
          <p:nvPr userDrawn="1"/>
        </p:nvSpPr>
        <p:spPr>
          <a:xfrm>
            <a:off x="3530278" y="6342927"/>
            <a:ext cx="0" cy="0"/>
          </a:xfrm>
          <a:prstGeom prst="rect">
            <a:avLst/>
          </a:prstGeom>
        </p:spPr>
        <p:txBody>
          <a:bodyPr vert="horz" wrap="none" lIns="0" tIns="0" rIns="0" bIns="0" rtlCol="0" anchor="t" anchorCtr="0">
            <a:noAutofit/>
          </a:bodyPr>
          <a:lstStyle/>
          <a:p>
            <a:pPr algn="l">
              <a:spcAft>
                <a:spcPts val="600"/>
              </a:spcAft>
            </a:pPr>
            <a:endParaRPr lang="en-US" sz="1500" b="1">
              <a:solidFill>
                <a:schemeClr val="tx2"/>
              </a:solidFill>
            </a:endParaRPr>
          </a:p>
        </p:txBody>
      </p:sp>
    </p:spTree>
    <p:extLst>
      <p:ext uri="{BB962C8B-B14F-4D97-AF65-F5344CB8AC3E}">
        <p14:creationId xmlns:p14="http://schemas.microsoft.com/office/powerpoint/2010/main" val="63932193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sp>
        <p:nvSpPr>
          <p:cNvPr id="3" name="TextBox 2">
            <a:extLst>
              <a:ext uri="{FF2B5EF4-FFF2-40B4-BE49-F238E27FC236}">
                <a16:creationId xmlns:a16="http://schemas.microsoft.com/office/drawing/2014/main" id="{ED97D3D0-5CE9-7816-54BC-51E5073E8D5E}"/>
              </a:ext>
            </a:extLst>
          </p:cNvPr>
          <p:cNvSpPr txBox="1"/>
          <p:nvPr userDrawn="1"/>
        </p:nvSpPr>
        <p:spPr>
          <a:xfrm>
            <a:off x="859758" y="6425582"/>
            <a:ext cx="8048816"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©2025 CVS Health and/or one of its affiliates. Confidential and proprietary.</a:t>
            </a:r>
          </a:p>
        </p:txBody>
      </p:sp>
    </p:spTree>
    <p:extLst>
      <p:ext uri="{BB962C8B-B14F-4D97-AF65-F5344CB8AC3E}">
        <p14:creationId xmlns:p14="http://schemas.microsoft.com/office/powerpoint/2010/main" val="53512913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1" name="Picture Placeholder 5"/>
          <p:cNvSpPr>
            <a:spLocks noGrp="1"/>
          </p:cNvSpPr>
          <p:nvPr>
            <p:ph type="pic" sz="quarter" idx="12" hasCustomPrompt="1"/>
          </p:nvPr>
        </p:nvSpPr>
        <p:spPr>
          <a:xfrm>
            <a:off x="-1586" y="0"/>
            <a:ext cx="12195175" cy="6858000"/>
          </a:xfrm>
          <a:solidFill>
            <a:schemeClr val="bg1">
              <a:lumMod val="75000"/>
            </a:schemeClr>
          </a:solidFill>
        </p:spPr>
        <p:txBody>
          <a:bodyPr rIns="457200"/>
          <a:lstStyle>
            <a:lvl1pPr algn="r">
              <a:defRPr sz="1999" b="1" baseline="0">
                <a:solidFill>
                  <a:schemeClr val="bg1"/>
                </a:solidFill>
              </a:defRPr>
            </a:lvl1pPr>
          </a:lstStyle>
          <a:p>
            <a:br>
              <a:rPr lang="en-US"/>
            </a:br>
            <a:br>
              <a:rPr lang="en-US"/>
            </a:br>
            <a:br>
              <a:rPr lang="en-US"/>
            </a:br>
            <a:r>
              <a:rPr lang="en-US"/>
              <a:t>Click icon to add picture</a:t>
            </a:r>
          </a:p>
        </p:txBody>
      </p:sp>
      <p:sp>
        <p:nvSpPr>
          <p:cNvPr id="29" name="Title 1"/>
          <p:cNvSpPr>
            <a:spLocks noGrp="1"/>
          </p:cNvSpPr>
          <p:nvPr>
            <p:ph type="ctrTitle" hasCustomPrompt="1"/>
          </p:nvPr>
        </p:nvSpPr>
        <p:spPr>
          <a:xfrm>
            <a:off x="568819" y="850392"/>
            <a:ext cx="4179897" cy="5157216"/>
          </a:xfrm>
          <a:solidFill>
            <a:srgbClr val="CC0000">
              <a:alpha val="74902"/>
            </a:srgbClr>
          </a:solidFill>
        </p:spPr>
        <p:txBody>
          <a:bodyPr lIns="402336" tIns="457200" rIns="365760" bIns="182880" anchor="t">
            <a:noAutofit/>
          </a:bodyPr>
          <a:lstStyle>
            <a:lvl1pPr algn="l">
              <a:defRPr sz="3599">
                <a:solidFill>
                  <a:schemeClr val="bg1"/>
                </a:solidFill>
              </a:defRPr>
            </a:lvl1pPr>
          </a:lstStyle>
          <a:p>
            <a:r>
              <a:rPr lang="en-US"/>
              <a:t>Presentation title here</a:t>
            </a:r>
          </a:p>
        </p:txBody>
      </p:sp>
      <p:cxnSp>
        <p:nvCxnSpPr>
          <p:cNvPr id="13" name="Straight Connector 12">
            <a:extLs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6" hasCustomPrompt="1"/>
          </p:nvPr>
        </p:nvSpPr>
        <p:spPr>
          <a:xfrm>
            <a:off x="991965" y="3063240"/>
            <a:ext cx="3283551" cy="1262324"/>
          </a:xfrm>
        </p:spPr>
        <p:txBody>
          <a:bodyPr/>
          <a:lstStyle>
            <a:lvl1pPr>
              <a:defRPr sz="1500" b="1">
                <a:solidFill>
                  <a:schemeClr val="bg1"/>
                </a:solidFill>
              </a:defRPr>
            </a:lvl1pPr>
            <a:lvl2pPr marL="0" indent="0">
              <a:spcBef>
                <a:spcPts val="0"/>
              </a:spcBef>
              <a:spcAft>
                <a:spcPts val="2399"/>
              </a:spcAft>
              <a:buFontTx/>
              <a:buNone/>
              <a:defRPr sz="1300">
                <a:solidFill>
                  <a:schemeClr val="bg1"/>
                </a:solidFill>
              </a:defRPr>
            </a:lvl2pPr>
            <a:lvl3pPr marL="0" indent="0">
              <a:buFontTx/>
              <a:buNone/>
              <a:defRPr sz="1200">
                <a:solidFill>
                  <a:schemeClr val="bg1"/>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DCA7CAE5-6AC5-9442-BDF8-6E9A04A35E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105096559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0" name="Picture Placeholder 5"/>
          <p:cNvSpPr>
            <a:spLocks noGrp="1"/>
          </p:cNvSpPr>
          <p:nvPr>
            <p:ph type="pic" sz="quarter" idx="12" hasCustomPrompt="1"/>
          </p:nvPr>
        </p:nvSpPr>
        <p:spPr>
          <a:xfrm>
            <a:off x="-1586" y="0"/>
            <a:ext cx="12195175" cy="6858000"/>
          </a:xfrm>
          <a:solidFill>
            <a:schemeClr val="bg1">
              <a:lumMod val="75000"/>
            </a:schemeClr>
          </a:solidFill>
        </p:spPr>
        <p:txBody>
          <a:bodyPr rIns="457200"/>
          <a:lstStyle>
            <a:lvl1pPr algn="r">
              <a:defRPr sz="1999" b="1" baseline="0">
                <a:solidFill>
                  <a:schemeClr val="bg1"/>
                </a:solidFill>
              </a:defRPr>
            </a:lvl1pPr>
          </a:lstStyle>
          <a:p>
            <a:br>
              <a:rPr lang="en-US"/>
            </a:br>
            <a:br>
              <a:rPr lang="en-US"/>
            </a:br>
            <a:br>
              <a:rPr lang="en-US"/>
            </a:br>
            <a:r>
              <a:rPr lang="en-US"/>
              <a:t>Click icon to add picture</a:t>
            </a:r>
          </a:p>
        </p:txBody>
      </p:sp>
      <p:sp>
        <p:nvSpPr>
          <p:cNvPr id="24" name="Title 1"/>
          <p:cNvSpPr>
            <a:spLocks noGrp="1"/>
          </p:cNvSpPr>
          <p:nvPr>
            <p:ph type="ctrTitle" hasCustomPrompt="1"/>
          </p:nvPr>
        </p:nvSpPr>
        <p:spPr>
          <a:xfrm>
            <a:off x="568819" y="850392"/>
            <a:ext cx="4179897" cy="5157216"/>
          </a:xfrm>
          <a:solidFill>
            <a:srgbClr val="FFFFFF">
              <a:alpha val="89804"/>
            </a:srgbClr>
          </a:solidFill>
        </p:spPr>
        <p:txBody>
          <a:bodyPr lIns="402336" tIns="457200" rIns="365760" bIns="182880" anchor="t">
            <a:noAutofit/>
          </a:bodyPr>
          <a:lstStyle>
            <a:lvl1pPr algn="l">
              <a:defRPr sz="3599">
                <a:solidFill>
                  <a:schemeClr val="tx2"/>
                </a:solidFill>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3397989385"/>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userDrawn="1">
  <p:cSld name="Title Slide 3">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EC9D8828-2691-49AC-9167-AEAE231E05A2}"/>
              </a:ext>
            </a:extLst>
          </p:cNvPr>
          <p:cNvSpPr>
            <a:spLocks noGrp="1"/>
          </p:cNvSpPr>
          <p:nvPr>
            <p:ph type="pic" sz="quarter" idx="12" hasCustomPrompt="1"/>
          </p:nvPr>
        </p:nvSpPr>
        <p:spPr>
          <a:xfrm>
            <a:off x="-1586" y="0"/>
            <a:ext cx="12195175" cy="6858000"/>
          </a:xfrm>
          <a:solidFill>
            <a:schemeClr val="bg1">
              <a:lumMod val="75000"/>
            </a:schemeClr>
          </a:solidFill>
        </p:spPr>
        <p:txBody>
          <a:bodyPr rIns="457200"/>
          <a:lstStyle>
            <a:lvl1pPr algn="r">
              <a:defRPr sz="1999" b="1" baseline="0">
                <a:solidFill>
                  <a:schemeClr val="bg1"/>
                </a:solidFill>
              </a:defRPr>
            </a:lvl1pPr>
          </a:lstStyle>
          <a:p>
            <a:br>
              <a:rPr lang="en-US"/>
            </a:br>
            <a:br>
              <a:rPr lang="en-US"/>
            </a:br>
            <a:br>
              <a:rPr lang="en-US"/>
            </a:br>
            <a:r>
              <a:rPr lang="en-US"/>
              <a:t>Click icon to add picture</a:t>
            </a:r>
          </a:p>
        </p:txBody>
      </p:sp>
      <p:sp>
        <p:nvSpPr>
          <p:cNvPr id="5" name="Title 1">
            <a:extLst>
              <a:ext uri="{FF2B5EF4-FFF2-40B4-BE49-F238E27FC236}">
                <a16:creationId xmlns:a16="http://schemas.microsoft.com/office/drawing/2014/main" id="{1DDFFF97-1582-41BC-9990-9A7796F5EE0B}"/>
              </a:ext>
            </a:extLst>
          </p:cNvPr>
          <p:cNvSpPr>
            <a:spLocks noGrp="1"/>
          </p:cNvSpPr>
          <p:nvPr>
            <p:ph type="ctrTitle" hasCustomPrompt="1"/>
          </p:nvPr>
        </p:nvSpPr>
        <p:spPr>
          <a:xfrm>
            <a:off x="568819" y="850392"/>
            <a:ext cx="4179897" cy="5157216"/>
          </a:xfrm>
          <a:solidFill>
            <a:srgbClr val="0B315E">
              <a:alpha val="74902"/>
            </a:srgbClr>
          </a:solidFill>
        </p:spPr>
        <p:txBody>
          <a:bodyPr lIns="402336" tIns="457200" rIns="365760" bIns="182880" anchor="t">
            <a:noAutofit/>
          </a:bodyPr>
          <a:lstStyle>
            <a:lvl1pPr algn="l">
              <a:defRPr sz="3599">
                <a:solidFill>
                  <a:schemeClr val="bg1"/>
                </a:solidFill>
              </a:defRPr>
            </a:lvl1pPr>
          </a:lstStyle>
          <a:p>
            <a:r>
              <a:rPr lang="en-US"/>
              <a:t>Presentation title here</a:t>
            </a:r>
          </a:p>
        </p:txBody>
      </p:sp>
      <p:cxnSp>
        <p:nvCxnSpPr>
          <p:cNvPr id="7" name="Straight Connector 6">
            <a:extLst>
              <a:ext uri="{FF2B5EF4-FFF2-40B4-BE49-F238E27FC236}">
                <a16:creationId xmlns:a16="http://schemas.microsoft.com/office/drawing/2014/main" id="{A0073308-B735-412A-BBBC-9AE66B6C3C5B}"/>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B446ACD0-1177-4561-BFCC-8F65DE7CBA35}"/>
              </a:ext>
            </a:extLst>
          </p:cNvPr>
          <p:cNvSpPr>
            <a:spLocks noGrp="1"/>
          </p:cNvSpPr>
          <p:nvPr>
            <p:ph type="body" sz="quarter" idx="16" hasCustomPrompt="1"/>
          </p:nvPr>
        </p:nvSpPr>
        <p:spPr>
          <a:xfrm>
            <a:off x="991965" y="3063240"/>
            <a:ext cx="3283551" cy="1262324"/>
          </a:xfrm>
        </p:spPr>
        <p:txBody>
          <a:bodyPr/>
          <a:lstStyle>
            <a:lvl1pPr>
              <a:defRPr sz="1500" b="1">
                <a:solidFill>
                  <a:schemeClr val="bg1"/>
                </a:solidFill>
              </a:defRPr>
            </a:lvl1pPr>
            <a:lvl2pPr marL="0" indent="0">
              <a:spcBef>
                <a:spcPts val="0"/>
              </a:spcBef>
              <a:spcAft>
                <a:spcPts val="2399"/>
              </a:spcAft>
              <a:buFontTx/>
              <a:buNone/>
              <a:defRPr sz="1300">
                <a:solidFill>
                  <a:schemeClr val="bg1"/>
                </a:solidFill>
              </a:defRPr>
            </a:lvl2pPr>
            <a:lvl3pPr marL="0" indent="0">
              <a:buFontTx/>
              <a:buNone/>
              <a:defRPr sz="1200">
                <a:solidFill>
                  <a:schemeClr val="bg1"/>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9701B168-8879-8448-8373-B6B429C378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1483720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One pane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F4177E-CDDD-476F-9590-4FA690787A3F}"/>
              </a:ext>
            </a:extLst>
          </p:cNvPr>
          <p:cNvSpPr/>
          <p:nvPr userDrawn="1"/>
        </p:nvSpPr>
        <p:spPr>
          <a:xfrm>
            <a:off x="0" y="0"/>
            <a:ext cx="405815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3" name="Title 1">
            <a:extLst>
              <a:ext uri="{FF2B5EF4-FFF2-40B4-BE49-F238E27FC236}">
                <a16:creationId xmlns:a16="http://schemas.microsoft.com/office/drawing/2014/main" id="{7C794590-BFF7-4D91-A4D6-07347CD385E0}"/>
              </a:ext>
            </a:extLst>
          </p:cNvPr>
          <p:cNvSpPr>
            <a:spLocks noGrp="1"/>
          </p:cNvSpPr>
          <p:nvPr>
            <p:ph type="title" hasCustomPrompt="1"/>
          </p:nvPr>
        </p:nvSpPr>
        <p:spPr>
          <a:xfrm>
            <a:off x="579707" y="1"/>
            <a:ext cx="2959073" cy="6425581"/>
          </a:xfrm>
        </p:spPr>
        <p:txBody>
          <a:bodyPr anchor="ctr"/>
          <a:lstStyle>
            <a:lvl1pPr>
              <a:defRPr>
                <a:solidFill>
                  <a:schemeClr val="tx2"/>
                </a:solidFill>
              </a:defRPr>
            </a:lvl1pPr>
          </a:lstStyle>
          <a:p>
            <a:r>
              <a:rPr lang="en-US"/>
              <a:t>Click to add title </a:t>
            </a:r>
            <a:br>
              <a:rPr lang="en-US"/>
            </a:br>
            <a:r>
              <a:rPr lang="en-US"/>
              <a:t>here for one panel comparison slide</a:t>
            </a:r>
          </a:p>
        </p:txBody>
      </p:sp>
      <p:sp>
        <p:nvSpPr>
          <p:cNvPr id="7" name="Content Placeholder 3">
            <a:extLst>
              <a:ext uri="{FF2B5EF4-FFF2-40B4-BE49-F238E27FC236}">
                <a16:creationId xmlns:a16="http://schemas.microsoft.com/office/drawing/2014/main" id="{39BBBC8D-0164-48BE-8C39-97B2E9C688A7}"/>
              </a:ext>
            </a:extLst>
          </p:cNvPr>
          <p:cNvSpPr>
            <a:spLocks noGrp="1"/>
          </p:cNvSpPr>
          <p:nvPr>
            <p:ph sz="half" idx="2" hasCustomPrompt="1"/>
          </p:nvPr>
        </p:nvSpPr>
        <p:spPr bwMode="gray">
          <a:xfrm>
            <a:off x="4907514" y="2971853"/>
            <a:ext cx="2368913" cy="2592183"/>
          </a:xfrm>
        </p:spPr>
        <p:txBody>
          <a:bodyPr vert="horz" lIns="0" tIns="0" rIns="0" bIns="0" rtlCol="0">
            <a:noAutofit/>
          </a:bodyPr>
          <a:lstStyle>
            <a:lvl1pPr algn="ctr">
              <a:lnSpc>
                <a:spcPct val="100000"/>
              </a:lnSpc>
              <a:buClrTx/>
              <a:defRPr lang="en-US" sz="1800" b="1" kern="1200" cap="none" baseline="0" dirty="0">
                <a:solidFill>
                  <a:schemeClr val="accent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8" name="Content Placeholder 3">
            <a:extLst>
              <a:ext uri="{FF2B5EF4-FFF2-40B4-BE49-F238E27FC236}">
                <a16:creationId xmlns:a16="http://schemas.microsoft.com/office/drawing/2014/main" id="{E1CA36B9-1028-43DB-A308-5411C7D185BC}"/>
              </a:ext>
            </a:extLst>
          </p:cNvPr>
          <p:cNvSpPr>
            <a:spLocks noGrp="1"/>
          </p:cNvSpPr>
          <p:nvPr>
            <p:ph sz="half" idx="18" hasCustomPrompt="1"/>
          </p:nvPr>
        </p:nvSpPr>
        <p:spPr bwMode="gray">
          <a:xfrm>
            <a:off x="8972065" y="2971853"/>
            <a:ext cx="2368913" cy="2592183"/>
          </a:xfrm>
        </p:spPr>
        <p:txBody>
          <a:bodyPr vert="horz" lIns="0" tIns="0" rIns="0" bIns="0" rtlCol="0">
            <a:noAutofit/>
          </a:bodyPr>
          <a:lstStyle>
            <a:lvl1pPr algn="ctr">
              <a:lnSpc>
                <a:spcPct val="100000"/>
              </a:lnSpc>
              <a:buClrTx/>
              <a:defRPr lang="en-US" sz="1800" b="1" cap="none" baseline="0" dirty="0" smtClean="0">
                <a:solidFill>
                  <a:schemeClr val="accent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668665DB-9D44-4B88-9F03-E82A2FF5D152}"/>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EFE9336-BB34-4CCC-8274-05D8119178BD}"/>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mn-lt"/>
              </a:rPr>
              <a:t>©2024 CVS Health and/or one of its affiliates. Confidential and proprietary.</a:t>
            </a:r>
          </a:p>
        </p:txBody>
      </p:sp>
      <p:pic>
        <p:nvPicPr>
          <p:cNvPr id="10" name="Graphic 9" descr="CVS Health logo.">
            <a:extLst>
              <a:ext uri="{FF2B5EF4-FFF2-40B4-BE49-F238E27FC236}">
                <a16:creationId xmlns:a16="http://schemas.microsoft.com/office/drawing/2014/main" id="{4556B8A3-577E-4258-B8ED-A7943CC515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5024E8FC-2185-0C8E-346D-52CDF98959B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44707538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p:cNvSpPr/>
          <p:nvPr userDrawn="1"/>
        </p:nvSpPr>
        <p:spPr>
          <a:xfrm>
            <a:off x="2717806" y="389319"/>
            <a:ext cx="9101035"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6" name="Picture Placeholder 15"/>
          <p:cNvSpPr>
            <a:spLocks noGrp="1"/>
          </p:cNvSpPr>
          <p:nvPr>
            <p:ph type="pic" sz="quarter" idx="15"/>
          </p:nvPr>
        </p:nvSpPr>
        <p:spPr>
          <a:xfrm>
            <a:off x="384048" y="1024128"/>
            <a:ext cx="5806440" cy="4443984"/>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7" name="Title 1"/>
          <p:cNvSpPr>
            <a:spLocks noGrp="1"/>
          </p:cNvSpPr>
          <p:nvPr>
            <p:ph type="title" hasCustomPrompt="1"/>
          </p:nvPr>
        </p:nvSpPr>
        <p:spPr>
          <a:xfrm>
            <a:off x="7223763" y="1167898"/>
            <a:ext cx="3685665" cy="890028"/>
          </a:xfrm>
        </p:spPr>
        <p:txBody>
          <a:bodyPr anchor="b">
            <a:noAutofit/>
          </a:bodyPr>
          <a:lstStyle>
            <a:lvl1pPr>
              <a:defRPr sz="3199">
                <a:solidFill>
                  <a:schemeClr val="tx2"/>
                </a:solidFill>
              </a:defRPr>
            </a:lvl1pPr>
          </a:lstStyle>
          <a:p>
            <a:r>
              <a:rPr lang="en-US"/>
              <a:t>Agenda</a:t>
            </a:r>
          </a:p>
        </p:txBody>
      </p:sp>
      <p:sp>
        <p:nvSpPr>
          <p:cNvPr id="9" name="Text Placeholder 8"/>
          <p:cNvSpPr>
            <a:spLocks noGrp="1"/>
          </p:cNvSpPr>
          <p:nvPr>
            <p:ph type="body" sz="quarter" idx="16" hasCustomPrompt="1"/>
          </p:nvPr>
        </p:nvSpPr>
        <p:spPr>
          <a:xfrm>
            <a:off x="7223762" y="2825587"/>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Tree>
    <p:extLst>
      <p:ext uri="{BB962C8B-B14F-4D97-AF65-F5344CB8AC3E}">
        <p14:creationId xmlns:p14="http://schemas.microsoft.com/office/powerpoint/2010/main" val="68360757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ivider with image_red">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2" y="3"/>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rgbClr val="CC0000">
              <a:alpha val="69804"/>
            </a:srgbClr>
          </a:solidFill>
        </p:spPr>
        <p:txBody>
          <a:bodyPr rIns="0" anchor="ctr"/>
          <a:lstStyle>
            <a:lvl1pPr algn="ctr">
              <a:defRPr sz="3599">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32813054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ivider with image_gray">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2" y="3"/>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chemeClr val="accent5">
              <a:alpha val="69804"/>
            </a:schemeClr>
          </a:solidFill>
        </p:spPr>
        <p:txBody>
          <a:bodyPr rIns="0" anchor="ctr"/>
          <a:lstStyle>
            <a:lvl1pPr algn="ctr">
              <a:defRPr sz="3599">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3758579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ivider with image_blue">
    <p:spTree>
      <p:nvGrpSpPr>
        <p:cNvPr id="1" name=""/>
        <p:cNvGrpSpPr/>
        <p:nvPr/>
      </p:nvGrpSpPr>
      <p:grpSpPr>
        <a:xfrm>
          <a:off x="0" y="0"/>
          <a:ext cx="0" cy="0"/>
          <a:chOff x="0" y="0"/>
          <a:chExt cx="0" cy="0"/>
        </a:xfrm>
      </p:grpSpPr>
      <p:sp>
        <p:nvSpPr>
          <p:cNvPr id="5" name="Picture Placeholder 15"/>
          <p:cNvSpPr>
            <a:spLocks noGrp="1"/>
          </p:cNvSpPr>
          <p:nvPr>
            <p:ph type="pic" sz="quarter" idx="15"/>
          </p:nvPr>
        </p:nvSpPr>
        <p:spPr>
          <a:xfrm>
            <a:off x="2" y="3"/>
            <a:ext cx="12192000" cy="6107113"/>
          </a:xfrm>
          <a:solidFill>
            <a:schemeClr val="bg1">
              <a:lumMod val="75000"/>
            </a:schemeClr>
          </a:solidFill>
        </p:spPr>
        <p:txBody>
          <a:bodyPr/>
          <a:lstStyle>
            <a:lvl1pPr algn="ct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0" y="0"/>
            <a:ext cx="12192127" cy="6108192"/>
          </a:xfrm>
          <a:solidFill>
            <a:srgbClr val="0B315E">
              <a:alpha val="69804"/>
            </a:srgbClr>
          </a:solidFill>
        </p:spPr>
        <p:txBody>
          <a:bodyPr rIns="0" anchor="ctr"/>
          <a:lstStyle>
            <a:lvl1pPr algn="ctr">
              <a:defRPr sz="3599">
                <a:solidFill>
                  <a:schemeClr val="bg1"/>
                </a:solidFill>
                <a:latin typeface="+mn-lt"/>
              </a:defRPr>
            </a:lvl1pPr>
          </a:lstStyle>
          <a:p>
            <a:r>
              <a:rPr lang="en-US"/>
              <a:t>Click to edit title for divider</a:t>
            </a:r>
          </a:p>
        </p:txBody>
      </p:sp>
      <p:grpSp>
        <p:nvGrpSpPr>
          <p:cNvPr id="8" name="Group 7">
            <a:extLst>
              <a:ext uri="{FF2B5EF4-FFF2-40B4-BE49-F238E27FC236}">
                <a16:creationId xmlns:a16="http://schemas.microsoft.com/office/drawing/2014/main" id="{1A488A55-A1E3-4589-84A6-891A58FB0678}"/>
              </a:ext>
              <a:ext uri="{C183D7F6-B498-43B3-948B-1728B52AA6E4}">
                <adec:decorative xmlns:adec="http://schemas.microsoft.com/office/drawing/2017/decorative" val="1"/>
              </a:ext>
            </a:extLst>
          </p:cNvPr>
          <p:cNvGrpSpPr/>
          <p:nvPr userDrawn="1"/>
        </p:nvGrpSpPr>
        <p:grpSpPr>
          <a:xfrm>
            <a:off x="5899151" y="2270492"/>
            <a:ext cx="393699" cy="1554480"/>
            <a:chOff x="5897615" y="2231631"/>
            <a:chExt cx="393596" cy="1554480"/>
          </a:xfrm>
        </p:grpSpPr>
        <p:cxnSp>
          <p:nvCxnSpPr>
            <p:cNvPr id="9" name="Straight Connector 8">
              <a:extLst>
                <a:ext uri="{FF2B5EF4-FFF2-40B4-BE49-F238E27FC236}">
                  <a16:creationId xmlns:a16="http://schemas.microsoft.com/office/drawing/2014/main" id="{A3CD6507-4329-43F1-9783-C7A1ED84BBC5}"/>
                </a:ext>
              </a:extLst>
            </p:cNvPr>
            <p:cNvCxnSpPr/>
            <p:nvPr/>
          </p:nvCxnSpPr>
          <p:spPr>
            <a:xfrm>
              <a:off x="5897615" y="223163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169C1-F273-430E-82C8-6CC1089786DA}"/>
                </a:ext>
              </a:extLst>
            </p:cNvPr>
            <p:cNvCxnSpPr/>
            <p:nvPr/>
          </p:nvCxnSpPr>
          <p:spPr>
            <a:xfrm>
              <a:off x="5897615" y="3786111"/>
              <a:ext cx="393596" cy="0"/>
            </a:xfrm>
            <a:prstGeom prst="line">
              <a:avLst/>
            </a:prstGeom>
            <a:ln w="25400" cmpd="sng">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C183D7F6-B498-43B3-948B-1728B52AA6E4}">
                <adec:decorative xmlns:adec="http://schemas.microsoft.com/office/drawing/2017/decorative" val="1"/>
              </a:ext>
            </a:extLst>
          </p:cNvPr>
          <p:cNvSpPr/>
          <p:nvPr userDrawn="1"/>
        </p:nvSpPr>
        <p:spPr bwMode="gray">
          <a:xfrm>
            <a:off x="1" y="6261904"/>
            <a:ext cx="4445836" cy="596096"/>
          </a:xfrm>
          <a:prstGeom prst="rect">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Tree>
    <p:extLst>
      <p:ext uri="{BB962C8B-B14F-4D97-AF65-F5344CB8AC3E}">
        <p14:creationId xmlns:p14="http://schemas.microsoft.com/office/powerpoint/2010/main" val="213695468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1">
                <a:solidFill>
                  <a:schemeClr val="accent2"/>
                </a:solidFill>
                <a:latin typeface="+mj-lt"/>
              </a:defRPr>
            </a:lvl1pPr>
          </a:lstStyle>
          <a:p>
            <a:r>
              <a:rPr lang="en-US"/>
              <a:t>Click to edit title for divider</a:t>
            </a:r>
          </a:p>
        </p:txBody>
      </p:sp>
    </p:spTree>
    <p:extLst>
      <p:ext uri="{BB962C8B-B14F-4D97-AF65-F5344CB8AC3E}">
        <p14:creationId xmlns:p14="http://schemas.microsoft.com/office/powerpoint/2010/main" val="302159538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15728843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85174685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ree Content with Graphic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B6C09C-1569-4654-BB41-00C9680D23C8}"/>
              </a:ext>
            </a:extLst>
          </p:cNvPr>
          <p:cNvSpPr>
            <a:spLocks noGrp="1"/>
          </p:cNvSpPr>
          <p:nvPr>
            <p:ph type="title" hasCustomPrompt="1"/>
          </p:nvPr>
        </p:nvSpPr>
        <p:spPr>
          <a:xfrm>
            <a:off x="557930" y="649224"/>
            <a:ext cx="10382997" cy="767080"/>
          </a:xfrm>
        </p:spPr>
        <p:txBody>
          <a:bodyPr anchor="t"/>
          <a:lstStyle>
            <a:lvl1pPr>
              <a:defRPr baseline="0"/>
            </a:lvl1pPr>
          </a:lstStyle>
          <a:p>
            <a:r>
              <a:rPr lang="en-US"/>
              <a:t>Click to add title for three-column with text and pictograms</a:t>
            </a:r>
          </a:p>
        </p:txBody>
      </p:sp>
      <p:sp>
        <p:nvSpPr>
          <p:cNvPr id="4" name="Content Placeholder 5">
            <a:extLst>
              <a:ext uri="{FF2B5EF4-FFF2-40B4-BE49-F238E27FC236}">
                <a16:creationId xmlns:a16="http://schemas.microsoft.com/office/drawing/2014/main" id="{876397E4-B71C-46AA-956F-3D980F86C3DA}"/>
              </a:ext>
            </a:extLst>
          </p:cNvPr>
          <p:cNvSpPr>
            <a:spLocks noGrp="1"/>
          </p:cNvSpPr>
          <p:nvPr>
            <p:ph sz="quarter" idx="12" hasCustomPrompt="1"/>
          </p:nvPr>
        </p:nvSpPr>
        <p:spPr>
          <a:xfrm>
            <a:off x="1114332" y="3474720"/>
            <a:ext cx="2926080" cy="2278380"/>
          </a:xfrm>
        </p:spPr>
        <p:txBody>
          <a:bodyPr/>
          <a:lstStyle>
            <a:lvl1pPr algn="ctr">
              <a:spcBef>
                <a:spcPts val="1200"/>
              </a:spcBef>
              <a:defRPr sz="1999" b="1"/>
            </a:lvl1pPr>
            <a:lvl2pPr marL="0" indent="0" algn="ctr">
              <a:spcBef>
                <a:spcPts val="1200"/>
              </a:spcBef>
              <a:buFontTx/>
              <a:buNone/>
              <a:defRPr sz="1500" baseline="0"/>
            </a:lvl2pPr>
          </a:lstStyle>
          <a:p>
            <a:pPr lvl="0"/>
            <a:r>
              <a:rPr lang="en-US"/>
              <a:t>Header</a:t>
            </a:r>
          </a:p>
          <a:p>
            <a:pPr lvl="1"/>
            <a:r>
              <a:rPr lang="en-US"/>
              <a:t>Descriptor text</a:t>
            </a:r>
          </a:p>
        </p:txBody>
      </p:sp>
      <p:sp>
        <p:nvSpPr>
          <p:cNvPr id="5" name="Content Placeholder 5">
            <a:extLst>
              <a:ext uri="{FF2B5EF4-FFF2-40B4-BE49-F238E27FC236}">
                <a16:creationId xmlns:a16="http://schemas.microsoft.com/office/drawing/2014/main" id="{69553113-2B4B-401B-B370-4B3C744FACE9}"/>
              </a:ext>
            </a:extLst>
          </p:cNvPr>
          <p:cNvSpPr>
            <a:spLocks noGrp="1"/>
          </p:cNvSpPr>
          <p:nvPr>
            <p:ph sz="quarter" idx="14" hasCustomPrompt="1"/>
          </p:nvPr>
        </p:nvSpPr>
        <p:spPr>
          <a:xfrm>
            <a:off x="4629476" y="3474720"/>
            <a:ext cx="2926080" cy="2278380"/>
          </a:xfrm>
        </p:spPr>
        <p:txBody>
          <a:bodyPr/>
          <a:lstStyle>
            <a:lvl1pPr algn="ctr">
              <a:spcBef>
                <a:spcPts val="1200"/>
              </a:spcBef>
              <a:defRPr sz="1999" b="1"/>
            </a:lvl1pPr>
            <a:lvl2pPr marL="0" indent="0" algn="ctr">
              <a:spcBef>
                <a:spcPts val="1200"/>
              </a:spcBef>
              <a:buFontTx/>
              <a:buNone/>
              <a:defRPr sz="1500"/>
            </a:lvl2pPr>
          </a:lstStyle>
          <a:p>
            <a:pPr lvl="0"/>
            <a:r>
              <a:rPr lang="en-US"/>
              <a:t>Header</a:t>
            </a:r>
          </a:p>
          <a:p>
            <a:pPr lvl="1"/>
            <a:r>
              <a:rPr lang="en-US"/>
              <a:t>Descriptor text</a:t>
            </a:r>
          </a:p>
        </p:txBody>
      </p:sp>
      <p:sp>
        <p:nvSpPr>
          <p:cNvPr id="6" name="Content Placeholder 5">
            <a:extLst>
              <a:ext uri="{FF2B5EF4-FFF2-40B4-BE49-F238E27FC236}">
                <a16:creationId xmlns:a16="http://schemas.microsoft.com/office/drawing/2014/main" id="{9357CE74-CA0B-4C5C-9F24-0A4DDE0192E7}"/>
              </a:ext>
            </a:extLst>
          </p:cNvPr>
          <p:cNvSpPr>
            <a:spLocks noGrp="1"/>
          </p:cNvSpPr>
          <p:nvPr>
            <p:ph sz="quarter" idx="15" hasCustomPrompt="1"/>
          </p:nvPr>
        </p:nvSpPr>
        <p:spPr>
          <a:xfrm>
            <a:off x="8144620" y="3474720"/>
            <a:ext cx="2926080" cy="2278380"/>
          </a:xfrm>
        </p:spPr>
        <p:txBody>
          <a:bodyPr/>
          <a:lstStyle>
            <a:lvl1pPr algn="ctr">
              <a:spcBef>
                <a:spcPts val="1200"/>
              </a:spcBef>
              <a:defRPr sz="1999" b="1"/>
            </a:lvl1pPr>
            <a:lvl2pPr marL="0" indent="0" algn="ctr">
              <a:spcBef>
                <a:spcPts val="1200"/>
              </a:spcBef>
              <a:buFontTx/>
              <a:buNone/>
              <a:defRPr sz="1500"/>
            </a:lvl2pPr>
          </a:lstStyle>
          <a:p>
            <a:pPr lvl="0"/>
            <a:r>
              <a:rPr lang="en-US"/>
              <a:t>Header</a:t>
            </a:r>
          </a:p>
          <a:p>
            <a:pPr lvl="1"/>
            <a:r>
              <a:rPr lang="en-US"/>
              <a:t>Descriptor text</a:t>
            </a:r>
          </a:p>
        </p:txBody>
      </p:sp>
    </p:spTree>
    <p:extLst>
      <p:ext uri="{BB962C8B-B14F-4D97-AF65-F5344CB8AC3E}">
        <p14:creationId xmlns:p14="http://schemas.microsoft.com/office/powerpoint/2010/main" val="211706621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Five Content with Journey">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36CF014F-B23E-4DD0-8A88-40A65BDAD142}"/>
              </a:ext>
            </a:extLst>
          </p:cNvPr>
          <p:cNvSpPr>
            <a:spLocks noGrp="1"/>
          </p:cNvSpPr>
          <p:nvPr>
            <p:ph type="pic" sz="quarter" idx="18"/>
          </p:nvPr>
        </p:nvSpPr>
        <p:spPr>
          <a:xfrm>
            <a:off x="381002" y="384050"/>
            <a:ext cx="11430000" cy="5723065"/>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B26009B7-5F33-4D7E-A4F7-6CA681DDEE57}"/>
              </a:ext>
            </a:extLst>
          </p:cNvPr>
          <p:cNvSpPr>
            <a:spLocks noGrp="1"/>
          </p:cNvSpPr>
          <p:nvPr>
            <p:ph type="title" hasCustomPrompt="1"/>
          </p:nvPr>
        </p:nvSpPr>
        <p:spPr>
          <a:xfrm>
            <a:off x="713418" y="645676"/>
            <a:ext cx="9590735" cy="501558"/>
          </a:xfrm>
        </p:spPr>
        <p:txBody>
          <a:bodyPr>
            <a:noAutofit/>
          </a:bodyPr>
          <a:lstStyle>
            <a:lvl1pPr>
              <a:defRPr sz="3199">
                <a:solidFill>
                  <a:schemeClr val="bg1"/>
                </a:solidFill>
              </a:defRPr>
            </a:lvl1pPr>
          </a:lstStyle>
          <a:p>
            <a:r>
              <a:rPr lang="en-US"/>
              <a:t>Click to add title for five-column journey layout</a:t>
            </a:r>
          </a:p>
        </p:txBody>
      </p:sp>
      <p:sp>
        <p:nvSpPr>
          <p:cNvPr id="10" name="Text Placeholder 26">
            <a:extLst>
              <a:ext uri="{FF2B5EF4-FFF2-40B4-BE49-F238E27FC236}">
                <a16:creationId xmlns:a16="http://schemas.microsoft.com/office/drawing/2014/main" id="{956EEDF9-B18F-4AFB-9E04-CA990EBDD68B}"/>
              </a:ext>
            </a:extLst>
          </p:cNvPr>
          <p:cNvSpPr>
            <a:spLocks noGrp="1"/>
          </p:cNvSpPr>
          <p:nvPr>
            <p:ph type="body" sz="quarter" idx="21" hasCustomPrompt="1"/>
          </p:nvPr>
        </p:nvSpPr>
        <p:spPr>
          <a:xfrm>
            <a:off x="713418" y="1147237"/>
            <a:ext cx="4502150" cy="663575"/>
          </a:xfrm>
        </p:spPr>
        <p:txBody>
          <a:bodyPr>
            <a:noAutofit/>
          </a:bodyPr>
          <a:lstStyle>
            <a:lvl1pPr>
              <a:defRPr sz="1600" b="0" baseline="0">
                <a:solidFill>
                  <a:schemeClr val="bg1"/>
                </a:solidFill>
              </a:defRPr>
            </a:lvl1pPr>
          </a:lstStyle>
          <a:p>
            <a:pPr lvl="0"/>
            <a:r>
              <a:rPr lang="en-US"/>
              <a:t>Subtitle</a:t>
            </a:r>
          </a:p>
        </p:txBody>
      </p:sp>
      <p:sp>
        <p:nvSpPr>
          <p:cNvPr id="5" name="Content Placeholder 5">
            <a:extLst>
              <a:ext uri="{FF2B5EF4-FFF2-40B4-BE49-F238E27FC236}">
                <a16:creationId xmlns:a16="http://schemas.microsoft.com/office/drawing/2014/main" id="{7C11469D-9EC8-4519-836A-687F6608159F}"/>
              </a:ext>
            </a:extLst>
          </p:cNvPr>
          <p:cNvSpPr>
            <a:spLocks noGrp="1"/>
          </p:cNvSpPr>
          <p:nvPr>
            <p:ph sz="quarter" idx="12" hasCustomPrompt="1"/>
          </p:nvPr>
        </p:nvSpPr>
        <p:spPr>
          <a:xfrm>
            <a:off x="375002" y="3794760"/>
            <a:ext cx="11442124" cy="2312352"/>
          </a:xfrm>
          <a:solidFill>
            <a:srgbClr val="FFFFFF">
              <a:alpha val="89804"/>
            </a:srgbClr>
          </a:solidFill>
        </p:spPr>
        <p:txBody>
          <a:bodyPr lIns="731520" tIns="292608" rIns="9144000" bIns="365760"/>
          <a:lstStyle>
            <a:lvl1pPr>
              <a:defRPr sz="1999" b="1"/>
            </a:lvl1pPr>
            <a:lvl2pPr marL="0" indent="0">
              <a:buFontTx/>
              <a:buNone/>
              <a:defRPr sz="1500"/>
            </a:lvl2pPr>
          </a:lstStyle>
          <a:p>
            <a:pPr lvl="0"/>
            <a:r>
              <a:rPr lang="en-US"/>
              <a:t>Header</a:t>
            </a:r>
          </a:p>
          <a:p>
            <a:pPr lvl="1"/>
            <a:r>
              <a:rPr lang="en-US"/>
              <a:t>Descriptor text</a:t>
            </a:r>
          </a:p>
        </p:txBody>
      </p:sp>
      <p:sp>
        <p:nvSpPr>
          <p:cNvPr id="6" name="Content Placeholder 5">
            <a:extLst>
              <a:ext uri="{FF2B5EF4-FFF2-40B4-BE49-F238E27FC236}">
                <a16:creationId xmlns:a16="http://schemas.microsoft.com/office/drawing/2014/main" id="{B0A75E45-8148-442F-822D-E9C73BA8CBE6}"/>
              </a:ext>
            </a:extLst>
          </p:cNvPr>
          <p:cNvSpPr>
            <a:spLocks noGrp="1"/>
          </p:cNvSpPr>
          <p:nvPr>
            <p:ph sz="quarter" idx="14" hasCustomPrompt="1"/>
          </p:nvPr>
        </p:nvSpPr>
        <p:spPr>
          <a:xfrm>
            <a:off x="3181495" y="4087368"/>
            <a:ext cx="1554480" cy="1647866"/>
          </a:xfrm>
        </p:spPr>
        <p:txBody>
          <a:bodyPr/>
          <a:lstStyle>
            <a:lvl1pPr>
              <a:defRPr sz="1999" b="1"/>
            </a:lvl1pPr>
            <a:lvl2pPr marL="0" indent="0">
              <a:buFontTx/>
              <a:buNone/>
              <a:defRPr sz="1500"/>
            </a:lvl2pPr>
          </a:lstStyle>
          <a:p>
            <a:pPr lvl="0"/>
            <a:r>
              <a:rPr lang="en-US"/>
              <a:t>Header</a:t>
            </a:r>
          </a:p>
          <a:p>
            <a:pPr lvl="1"/>
            <a:r>
              <a:rPr lang="en-US"/>
              <a:t>Descriptor text</a:t>
            </a:r>
          </a:p>
        </p:txBody>
      </p:sp>
      <p:sp>
        <p:nvSpPr>
          <p:cNvPr id="7" name="Content Placeholder 5">
            <a:extLst>
              <a:ext uri="{FF2B5EF4-FFF2-40B4-BE49-F238E27FC236}">
                <a16:creationId xmlns:a16="http://schemas.microsoft.com/office/drawing/2014/main" id="{1E5F229D-5445-4481-B37A-7C803D7A4E29}"/>
              </a:ext>
            </a:extLst>
          </p:cNvPr>
          <p:cNvSpPr>
            <a:spLocks noGrp="1"/>
          </p:cNvSpPr>
          <p:nvPr>
            <p:ph sz="quarter" idx="15" hasCustomPrompt="1"/>
          </p:nvPr>
        </p:nvSpPr>
        <p:spPr>
          <a:xfrm>
            <a:off x="5292105" y="4087368"/>
            <a:ext cx="1554480" cy="1647866"/>
          </a:xfrm>
        </p:spPr>
        <p:txBody>
          <a:bodyPr/>
          <a:lstStyle>
            <a:lvl1pPr>
              <a:defRPr sz="1999" b="1"/>
            </a:lvl1pPr>
            <a:lvl2pPr marL="0" indent="0">
              <a:buFontTx/>
              <a:buNone/>
              <a:defRPr sz="1500"/>
            </a:lvl2pPr>
          </a:lstStyle>
          <a:p>
            <a:pPr lvl="0"/>
            <a:r>
              <a:rPr lang="en-US"/>
              <a:t>Header</a:t>
            </a:r>
          </a:p>
          <a:p>
            <a:pPr lvl="1"/>
            <a:r>
              <a:rPr lang="en-US"/>
              <a:t>Descriptor text</a:t>
            </a:r>
          </a:p>
        </p:txBody>
      </p:sp>
      <p:sp>
        <p:nvSpPr>
          <p:cNvPr id="8" name="Content Placeholder 5">
            <a:extLst>
              <a:ext uri="{FF2B5EF4-FFF2-40B4-BE49-F238E27FC236}">
                <a16:creationId xmlns:a16="http://schemas.microsoft.com/office/drawing/2014/main" id="{13FBD4EE-F77B-494E-85B2-43537170634A}"/>
              </a:ext>
            </a:extLst>
          </p:cNvPr>
          <p:cNvSpPr>
            <a:spLocks noGrp="1"/>
          </p:cNvSpPr>
          <p:nvPr>
            <p:ph sz="quarter" idx="16" hasCustomPrompt="1"/>
          </p:nvPr>
        </p:nvSpPr>
        <p:spPr>
          <a:xfrm>
            <a:off x="7410333" y="4087368"/>
            <a:ext cx="1552597" cy="1647866"/>
          </a:xfrm>
        </p:spPr>
        <p:txBody>
          <a:bodyPr/>
          <a:lstStyle>
            <a:lvl1pPr>
              <a:defRPr sz="1999" b="1"/>
            </a:lvl1pPr>
            <a:lvl2pPr marL="0" indent="0">
              <a:buFontTx/>
              <a:buNone/>
              <a:defRPr sz="1500"/>
            </a:lvl2pPr>
          </a:lstStyle>
          <a:p>
            <a:pPr lvl="0"/>
            <a:r>
              <a:rPr lang="en-US"/>
              <a:t>Header</a:t>
            </a:r>
          </a:p>
          <a:p>
            <a:pPr lvl="1"/>
            <a:r>
              <a:rPr lang="en-US"/>
              <a:t>Descriptor text</a:t>
            </a:r>
          </a:p>
        </p:txBody>
      </p:sp>
      <p:sp>
        <p:nvSpPr>
          <p:cNvPr id="9" name="Content Placeholder 5">
            <a:extLst>
              <a:ext uri="{FF2B5EF4-FFF2-40B4-BE49-F238E27FC236}">
                <a16:creationId xmlns:a16="http://schemas.microsoft.com/office/drawing/2014/main" id="{ABAA180E-9385-446C-8FE0-5A75D6AC5FA7}"/>
              </a:ext>
            </a:extLst>
          </p:cNvPr>
          <p:cNvSpPr>
            <a:spLocks noGrp="1"/>
          </p:cNvSpPr>
          <p:nvPr>
            <p:ph sz="quarter" idx="20" hasCustomPrompt="1"/>
          </p:nvPr>
        </p:nvSpPr>
        <p:spPr>
          <a:xfrm>
            <a:off x="9522127" y="4087368"/>
            <a:ext cx="1600200" cy="1647866"/>
          </a:xfrm>
        </p:spPr>
        <p:txBody>
          <a:bodyPr/>
          <a:lstStyle>
            <a:lvl1pPr>
              <a:defRPr sz="1999" b="1"/>
            </a:lvl1pPr>
            <a:lvl2pPr marL="0" indent="0">
              <a:buFontTx/>
              <a:buNone/>
              <a:defRPr sz="1500"/>
            </a:lvl2pPr>
          </a:lstStyle>
          <a:p>
            <a:pPr lvl="0"/>
            <a:r>
              <a:rPr lang="en-US"/>
              <a:t>Header</a:t>
            </a:r>
          </a:p>
          <a:p>
            <a:pPr lvl="1"/>
            <a:r>
              <a:rPr lang="en-US"/>
              <a:t>Descriptor text</a:t>
            </a:r>
          </a:p>
        </p:txBody>
      </p:sp>
    </p:spTree>
    <p:extLst>
      <p:ext uri="{BB962C8B-B14F-4D97-AF65-F5344CB8AC3E}">
        <p14:creationId xmlns:p14="http://schemas.microsoft.com/office/powerpoint/2010/main" val="373262440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Image with left red box">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D01347EA-A5E7-49A1-A514-68318CFEBCF8}"/>
              </a:ext>
            </a:extLst>
          </p:cNvPr>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702D166E-0ECA-42FC-92B4-4E1210F30CA8}"/>
              </a:ext>
            </a:extLst>
          </p:cNvPr>
          <p:cNvSpPr>
            <a:spLocks noGrp="1"/>
          </p:cNvSpPr>
          <p:nvPr>
            <p:ph type="title" hasCustomPrompt="1"/>
          </p:nvPr>
        </p:nvSpPr>
        <p:spPr>
          <a:xfrm>
            <a:off x="777442" y="0"/>
            <a:ext cx="5318557" cy="5724144"/>
          </a:xfrm>
          <a:solidFill>
            <a:srgbClr val="CC0000">
              <a:alpha val="74902"/>
            </a:srgbClr>
          </a:solidFill>
        </p:spPr>
        <p:txBody>
          <a:bodyPr lIns="566928" tIns="822960" rIns="182880" bIns="182880" anchor="t">
            <a:noAutofit/>
          </a:bodyPr>
          <a:lstStyle>
            <a:lvl1pPr>
              <a:defRPr sz="3199">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91844AFB-2CD7-4A47-A791-8BD9C1F3A6E1}"/>
              </a:ext>
            </a:extLst>
          </p:cNvPr>
          <p:cNvSpPr>
            <a:spLocks noGrp="1"/>
          </p:cNvSpPr>
          <p:nvPr>
            <p:ph idx="1" hasCustomPrompt="1"/>
          </p:nvPr>
        </p:nvSpPr>
        <p:spPr bwMode="gray">
          <a:xfrm>
            <a:off x="1344518" y="2103120"/>
            <a:ext cx="4115872" cy="3154680"/>
          </a:xfrm>
        </p:spPr>
        <p:txBody>
          <a:bodyPr/>
          <a:lstStyle>
            <a:lvl1pPr>
              <a:defRPr sz="1500" cap="none" baseline="0">
                <a:solidFill>
                  <a:schemeClr val="bg1"/>
                </a:solidFill>
              </a:defRPr>
            </a:lvl1pPr>
            <a:lvl2pPr marL="171399" indent="-171399">
              <a:defRPr sz="1500">
                <a:solidFill>
                  <a:schemeClr val="bg1"/>
                </a:solidFill>
              </a:defRPr>
            </a:lvl2pPr>
            <a:lvl3pPr marL="347559" indent="-176160">
              <a:spcBef>
                <a:spcPts val="600"/>
              </a:spcBef>
              <a:buFont typeface="Arial" panose="020B0604020202020204" pitchFamily="34" charset="0"/>
              <a:buChar char="–"/>
              <a:defRPr sz="1500">
                <a:solidFill>
                  <a:schemeClr val="bg1"/>
                </a:solidFill>
              </a:defRPr>
            </a:lvl3pPr>
            <a:lvl4pPr marL="509435" indent="-161876">
              <a:spcBef>
                <a:spcPts val="600"/>
              </a:spcBef>
              <a:defRPr sz="1500">
                <a:solidFill>
                  <a:schemeClr val="bg1"/>
                </a:solidFill>
              </a:defRPr>
            </a:lvl4pPr>
            <a:lvl5pPr marL="682420" indent="-172986">
              <a:spcBef>
                <a:spcPts val="600"/>
              </a:spcBef>
              <a:defRPr sz="1500">
                <a:solidFill>
                  <a:schemeClr val="bg1"/>
                </a:solidFill>
              </a:defRPr>
            </a:lvl5pPr>
            <a:lvl6pPr marL="856993" indent="-174573">
              <a:defRPr sz="1500">
                <a:solidFill>
                  <a:schemeClr val="bg1"/>
                </a:solidFill>
              </a:defRPr>
            </a:lvl6pPr>
            <a:lvl7pPr marL="1029979" indent="-172986">
              <a:spcBef>
                <a:spcPts val="600"/>
              </a:spcBef>
              <a:buFont typeface="Arial" panose="020B0604020202020204" pitchFamily="34" charset="0"/>
              <a:buChar char="–"/>
              <a:defRPr sz="1500" baseline="0">
                <a:solidFill>
                  <a:schemeClr val="bg1"/>
                </a:solidFill>
              </a:defRPr>
            </a:lvl7pPr>
            <a:lvl8pPr marL="1202964" indent="-174573">
              <a:spcBef>
                <a:spcPts val="600"/>
              </a:spcBef>
              <a:buFont typeface="Arial" panose="020B0604020202020204" pitchFamily="34" charset="0"/>
              <a:buChar char="•"/>
              <a:defRPr sz="1500">
                <a:solidFill>
                  <a:schemeClr val="bg1"/>
                </a:solidFill>
              </a:defRPr>
            </a:lvl8pPr>
            <a:lvl9pPr marL="1377537" indent="-174573">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4143324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ree point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FACB8A6-3813-48D2-B8CE-038DD1E42B32}"/>
              </a:ext>
            </a:extLst>
          </p:cNvPr>
          <p:cNvSpPr/>
          <p:nvPr userDrawn="1"/>
        </p:nvSpPr>
        <p:spPr>
          <a:xfrm>
            <a:off x="1" y="6241774"/>
            <a:ext cx="5587246" cy="61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23" name="Rectangle 22">
            <a:extLst>
              <a:ext uri="{FF2B5EF4-FFF2-40B4-BE49-F238E27FC236}">
                <a16:creationId xmlns:a16="http://schemas.microsoft.com/office/drawing/2014/main" id="{B5FE79D5-35B2-49F2-B15D-DA1A165F3786}"/>
              </a:ext>
            </a:extLst>
          </p:cNvPr>
          <p:cNvSpPr/>
          <p:nvPr userDrawn="1"/>
        </p:nvSpPr>
        <p:spPr>
          <a:xfrm>
            <a:off x="4062895" y="0"/>
            <a:ext cx="405815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22" name="Rectangle 21">
            <a:extLst>
              <a:ext uri="{FF2B5EF4-FFF2-40B4-BE49-F238E27FC236}">
                <a16:creationId xmlns:a16="http://schemas.microsoft.com/office/drawing/2014/main" id="{D8E8E372-A3D9-43BC-A3BE-4011C8DA5B98}"/>
              </a:ext>
            </a:extLst>
          </p:cNvPr>
          <p:cNvSpPr/>
          <p:nvPr userDrawn="1"/>
        </p:nvSpPr>
        <p:spPr>
          <a:xfrm>
            <a:off x="8121046" y="0"/>
            <a:ext cx="407095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25" name="Title 1">
            <a:extLst>
              <a:ext uri="{FF2B5EF4-FFF2-40B4-BE49-F238E27FC236}">
                <a16:creationId xmlns:a16="http://schemas.microsoft.com/office/drawing/2014/main" id="{430E9904-95CA-4355-B234-1DDA8EC1512E}"/>
              </a:ext>
            </a:extLst>
          </p:cNvPr>
          <p:cNvSpPr>
            <a:spLocks noGrp="1"/>
          </p:cNvSpPr>
          <p:nvPr>
            <p:ph type="title" hasCustomPrompt="1"/>
          </p:nvPr>
        </p:nvSpPr>
        <p:spPr>
          <a:xfrm>
            <a:off x="579707" y="1"/>
            <a:ext cx="2959073" cy="6425581"/>
          </a:xfrm>
        </p:spPr>
        <p:txBody>
          <a:bodyPr anchor="ctr"/>
          <a:lstStyle>
            <a:lvl1pPr>
              <a:defRPr>
                <a:solidFill>
                  <a:schemeClr val="tx2"/>
                </a:solidFill>
              </a:defRPr>
            </a:lvl1pPr>
          </a:lstStyle>
          <a:p>
            <a:r>
              <a:rPr lang="en-US"/>
              <a:t>Click to add title here for two panel comparison slide</a:t>
            </a:r>
          </a:p>
        </p:txBody>
      </p:sp>
      <p:sp>
        <p:nvSpPr>
          <p:cNvPr id="21" name="Content Placeholder 3">
            <a:extLst>
              <a:ext uri="{FF2B5EF4-FFF2-40B4-BE49-F238E27FC236}">
                <a16:creationId xmlns:a16="http://schemas.microsoft.com/office/drawing/2014/main" id="{3E63A43E-9184-464B-AD62-08609C3C2EFC}"/>
              </a:ext>
            </a:extLst>
          </p:cNvPr>
          <p:cNvSpPr>
            <a:spLocks noGrp="1"/>
          </p:cNvSpPr>
          <p:nvPr>
            <p:ph sz="half" idx="2" hasCustomPrompt="1"/>
          </p:nvPr>
        </p:nvSpPr>
        <p:spPr bwMode="gray">
          <a:xfrm>
            <a:off x="4907514" y="2971853"/>
            <a:ext cx="2368913" cy="2592183"/>
          </a:xfrm>
        </p:spPr>
        <p:txBody>
          <a:bodyPr vert="horz" lIns="0" tIns="0" rIns="0" bIns="0" rtlCol="0">
            <a:noAutofit/>
          </a:bodyPr>
          <a:lstStyle>
            <a:lvl1pPr algn="ctr">
              <a:lnSpc>
                <a:spcPct val="100000"/>
              </a:lnSpc>
              <a:buClrTx/>
              <a:defRPr lang="en-US" sz="1800" b="1" kern="1200" cap="none" baseline="0" dirty="0">
                <a:solidFill>
                  <a:schemeClr val="tx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24" name="Content Placeholder 3">
            <a:extLst>
              <a:ext uri="{FF2B5EF4-FFF2-40B4-BE49-F238E27FC236}">
                <a16:creationId xmlns:a16="http://schemas.microsoft.com/office/drawing/2014/main" id="{6C89E4A5-6F21-4ECD-BCA6-5B29AF1FC1C0}"/>
              </a:ext>
            </a:extLst>
          </p:cNvPr>
          <p:cNvSpPr>
            <a:spLocks noGrp="1"/>
          </p:cNvSpPr>
          <p:nvPr>
            <p:ph sz="half" idx="18" hasCustomPrompt="1"/>
          </p:nvPr>
        </p:nvSpPr>
        <p:spPr bwMode="gray">
          <a:xfrm>
            <a:off x="8972065" y="2971853"/>
            <a:ext cx="2368913" cy="2592183"/>
          </a:xfrm>
        </p:spPr>
        <p:txBody>
          <a:bodyPr vert="horz" lIns="0" tIns="0" rIns="0" bIns="0" rtlCol="0">
            <a:noAutofit/>
          </a:bodyPr>
          <a:lstStyle>
            <a:lvl1pPr algn="ctr">
              <a:lnSpc>
                <a:spcPct val="100000"/>
              </a:lnSpc>
              <a:buClrTx/>
              <a:defRPr lang="en-US" sz="1800" b="1" cap="none" baseline="0" dirty="0" smtClean="0">
                <a:solidFill>
                  <a:schemeClr val="tx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F5E0B0A3-49E5-4641-8D2C-BC31AF6815C4}"/>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01B46839-35D8-438B-B7A2-2B753DFD7A66}"/>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mn-lt"/>
              </a:rPr>
              <a:t>©2024 CVS Health and/or one of its affiliates. Confidential and proprietary.</a:t>
            </a:r>
          </a:p>
        </p:txBody>
      </p:sp>
      <p:pic>
        <p:nvPicPr>
          <p:cNvPr id="12" name="Graphic 11" descr="CVS Health logo.">
            <a:extLst>
              <a:ext uri="{FF2B5EF4-FFF2-40B4-BE49-F238E27FC236}">
                <a16:creationId xmlns:a16="http://schemas.microsoft.com/office/drawing/2014/main" id="{DE198919-F3A5-469C-A629-47C5826376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01F0CFCE-4D2C-3F79-815D-D081C2CF055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77750529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Image with right red box">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A4D12A02-A360-46A7-8D87-07E27C95D1F0}"/>
              </a:ext>
            </a:extLst>
          </p:cNvPr>
          <p:cNvSpPr>
            <a:spLocks noGrp="1"/>
          </p:cNvSpPr>
          <p:nvPr>
            <p:ph type="pic" sz="quarter" idx="15"/>
          </p:nvPr>
        </p:nvSpPr>
        <p:spPr>
          <a:xfrm>
            <a:off x="384148" y="384048"/>
            <a:ext cx="11432977" cy="5724144"/>
          </a:xfrm>
          <a:solidFill>
            <a:schemeClr val="bg1">
              <a:lumMod val="75000"/>
            </a:schemeClr>
          </a:solidFill>
        </p:spPr>
        <p:txBody>
          <a:bodyPr/>
          <a:lstStyle>
            <a:lvl1pPr marL="231705" indent="0" algn="l">
              <a:defRPr b="1" baseline="0">
                <a:solidFill>
                  <a:schemeClr val="bg1"/>
                </a:solidFill>
              </a:defRPr>
            </a:lvl1pPr>
          </a:lstStyle>
          <a:p>
            <a:r>
              <a:rPr lang="en-US"/>
              <a:t>Click icon to add picture</a:t>
            </a:r>
          </a:p>
        </p:txBody>
      </p:sp>
      <p:sp>
        <p:nvSpPr>
          <p:cNvPr id="5" name="Title 1">
            <a:extLst>
              <a:ext uri="{FF2B5EF4-FFF2-40B4-BE49-F238E27FC236}">
                <a16:creationId xmlns:a16="http://schemas.microsoft.com/office/drawing/2014/main" id="{3A5028E0-B9C4-4F1E-B493-C01E09985013}"/>
              </a:ext>
            </a:extLst>
          </p:cNvPr>
          <p:cNvSpPr>
            <a:spLocks noGrp="1"/>
          </p:cNvSpPr>
          <p:nvPr>
            <p:ph type="title" hasCustomPrompt="1"/>
          </p:nvPr>
        </p:nvSpPr>
        <p:spPr>
          <a:xfrm>
            <a:off x="6096000" y="0"/>
            <a:ext cx="5323194" cy="5724144"/>
          </a:xfrm>
          <a:solidFill>
            <a:srgbClr val="CC0000">
              <a:alpha val="74902"/>
            </a:srgbClr>
          </a:solidFill>
        </p:spPr>
        <p:txBody>
          <a:bodyPr lIns="566928" tIns="822960" rIns="182880" bIns="182880" anchor="t">
            <a:noAutofit/>
          </a:bodyPr>
          <a:lstStyle>
            <a:lvl1pPr>
              <a:defRPr sz="3199">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7BB2D2B8-9FB8-4A09-A965-EDE29B294B69}"/>
              </a:ext>
            </a:extLst>
          </p:cNvPr>
          <p:cNvSpPr>
            <a:spLocks noGrp="1"/>
          </p:cNvSpPr>
          <p:nvPr>
            <p:ph idx="1" hasCustomPrompt="1"/>
          </p:nvPr>
        </p:nvSpPr>
        <p:spPr bwMode="gray">
          <a:xfrm>
            <a:off x="6667712" y="2103120"/>
            <a:ext cx="4115872" cy="3154680"/>
          </a:xfrm>
        </p:spPr>
        <p:txBody>
          <a:bodyPr/>
          <a:lstStyle>
            <a:lvl1pPr>
              <a:defRPr sz="1500" cap="none" baseline="0">
                <a:solidFill>
                  <a:schemeClr val="bg1"/>
                </a:solidFill>
              </a:defRPr>
            </a:lvl1pPr>
            <a:lvl2pPr marL="171399" indent="-171399">
              <a:defRPr sz="1500">
                <a:solidFill>
                  <a:schemeClr val="bg1"/>
                </a:solidFill>
              </a:defRPr>
            </a:lvl2pPr>
            <a:lvl3pPr marL="347559" indent="-176160">
              <a:spcBef>
                <a:spcPts val="600"/>
              </a:spcBef>
              <a:buFont typeface="Arial" panose="020B0604020202020204" pitchFamily="34" charset="0"/>
              <a:buChar char="–"/>
              <a:defRPr sz="1500">
                <a:solidFill>
                  <a:schemeClr val="bg1"/>
                </a:solidFill>
              </a:defRPr>
            </a:lvl3pPr>
            <a:lvl4pPr marL="509435" indent="-161876">
              <a:spcBef>
                <a:spcPts val="600"/>
              </a:spcBef>
              <a:defRPr sz="1500">
                <a:solidFill>
                  <a:schemeClr val="bg1"/>
                </a:solidFill>
              </a:defRPr>
            </a:lvl4pPr>
            <a:lvl5pPr marL="682420" indent="-172986">
              <a:spcBef>
                <a:spcPts val="600"/>
              </a:spcBef>
              <a:defRPr sz="1500">
                <a:solidFill>
                  <a:schemeClr val="bg1"/>
                </a:solidFill>
              </a:defRPr>
            </a:lvl5pPr>
            <a:lvl6pPr marL="856993" indent="-174573">
              <a:defRPr sz="1500">
                <a:solidFill>
                  <a:schemeClr val="bg1"/>
                </a:solidFill>
              </a:defRPr>
            </a:lvl6pPr>
            <a:lvl7pPr marL="1029979" indent="-172986">
              <a:spcBef>
                <a:spcPts val="600"/>
              </a:spcBef>
              <a:buFont typeface="Arial" panose="020B0604020202020204" pitchFamily="34" charset="0"/>
              <a:buChar char="–"/>
              <a:defRPr sz="1500" baseline="0">
                <a:solidFill>
                  <a:schemeClr val="bg1"/>
                </a:solidFill>
              </a:defRPr>
            </a:lvl7pPr>
            <a:lvl8pPr marL="1202964" indent="-174573">
              <a:spcBef>
                <a:spcPts val="600"/>
              </a:spcBef>
              <a:buFont typeface="Arial" panose="020B0604020202020204" pitchFamily="34" charset="0"/>
              <a:buChar char="•"/>
              <a:defRPr sz="1500">
                <a:solidFill>
                  <a:schemeClr val="bg1"/>
                </a:solidFill>
              </a:defRPr>
            </a:lvl8pPr>
            <a:lvl9pPr marL="1377537" indent="-174573">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134185152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Image with left white box">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3D055086-58AC-42CE-888E-C815208128DD}"/>
              </a:ext>
            </a:extLst>
          </p:cNvPr>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CFE6573A-5FD6-4334-99D2-D89E563A343B}"/>
              </a:ext>
            </a:extLst>
          </p:cNvPr>
          <p:cNvSpPr>
            <a:spLocks noGrp="1"/>
          </p:cNvSpPr>
          <p:nvPr>
            <p:ph type="title" hasCustomPrompt="1"/>
          </p:nvPr>
        </p:nvSpPr>
        <p:spPr>
          <a:xfrm>
            <a:off x="777442" y="0"/>
            <a:ext cx="5318557" cy="5724144"/>
          </a:xfrm>
          <a:solidFill>
            <a:srgbClr val="FFFFFF">
              <a:alpha val="89804"/>
            </a:srgbClr>
          </a:solidFill>
        </p:spPr>
        <p:txBody>
          <a:bodyPr lIns="566928" tIns="822960" rIns="182880" bIns="182880" anchor="t">
            <a:noAutofit/>
          </a:bodyPr>
          <a:lstStyle>
            <a:lvl1pPr>
              <a:defRPr sz="3199">
                <a:solidFill>
                  <a:schemeClr val="tx2"/>
                </a:solidFill>
              </a:defRPr>
            </a:lvl1pPr>
          </a:lstStyle>
          <a:p>
            <a:r>
              <a:rPr lang="en-US"/>
              <a:t>Click to add title</a:t>
            </a:r>
          </a:p>
        </p:txBody>
      </p:sp>
      <p:sp>
        <p:nvSpPr>
          <p:cNvPr id="5" name="Content Placeholder 2">
            <a:extLst>
              <a:ext uri="{FF2B5EF4-FFF2-40B4-BE49-F238E27FC236}">
                <a16:creationId xmlns:a16="http://schemas.microsoft.com/office/drawing/2014/main" id="{5C96A496-EE5B-40C6-8F1E-8D08A089A294}"/>
              </a:ext>
            </a:extLst>
          </p:cNvPr>
          <p:cNvSpPr>
            <a:spLocks noGrp="1"/>
          </p:cNvSpPr>
          <p:nvPr>
            <p:ph idx="1" hasCustomPrompt="1"/>
          </p:nvPr>
        </p:nvSpPr>
        <p:spPr bwMode="gray">
          <a:xfrm>
            <a:off x="1344518" y="2103120"/>
            <a:ext cx="4115872" cy="3154680"/>
          </a:xfrm>
        </p:spPr>
        <p:txBody>
          <a:bodyPr/>
          <a:lstStyle>
            <a:lvl1pPr>
              <a:defRPr sz="1500" cap="none" baseline="0">
                <a:solidFill>
                  <a:schemeClr val="tx2"/>
                </a:solidFill>
              </a:defRPr>
            </a:lvl1pPr>
            <a:lvl2pPr marL="171399" indent="-171399">
              <a:defRPr sz="1500">
                <a:solidFill>
                  <a:schemeClr val="tx2"/>
                </a:solidFill>
              </a:defRPr>
            </a:lvl2pPr>
            <a:lvl3pPr marL="347559" indent="-176160">
              <a:spcBef>
                <a:spcPts val="600"/>
              </a:spcBef>
              <a:buFont typeface="Arial" panose="020B0604020202020204" pitchFamily="34" charset="0"/>
              <a:buChar char="–"/>
              <a:defRPr sz="1500">
                <a:solidFill>
                  <a:schemeClr val="tx2"/>
                </a:solidFill>
              </a:defRPr>
            </a:lvl3pPr>
            <a:lvl4pPr marL="509435" indent="-161876">
              <a:spcBef>
                <a:spcPts val="600"/>
              </a:spcBef>
              <a:defRPr sz="1500">
                <a:solidFill>
                  <a:schemeClr val="tx2"/>
                </a:solidFill>
              </a:defRPr>
            </a:lvl4pPr>
            <a:lvl5pPr marL="682420" indent="-172986">
              <a:spcBef>
                <a:spcPts val="600"/>
              </a:spcBef>
              <a:defRPr sz="1500">
                <a:solidFill>
                  <a:schemeClr val="tx2"/>
                </a:solidFill>
              </a:defRPr>
            </a:lvl5pPr>
            <a:lvl6pPr marL="856993" indent="-174573">
              <a:defRPr sz="1500">
                <a:solidFill>
                  <a:schemeClr val="tx2"/>
                </a:solidFill>
              </a:defRPr>
            </a:lvl6pPr>
            <a:lvl7pPr marL="1029979" indent="-172986">
              <a:spcBef>
                <a:spcPts val="600"/>
              </a:spcBef>
              <a:buFont typeface="Arial" panose="020B0604020202020204" pitchFamily="34" charset="0"/>
              <a:buChar char="–"/>
              <a:defRPr sz="1500" baseline="0">
                <a:solidFill>
                  <a:schemeClr val="tx2"/>
                </a:solidFill>
              </a:defRPr>
            </a:lvl7pPr>
            <a:lvl8pPr marL="1202964" indent="-174573">
              <a:spcBef>
                <a:spcPts val="600"/>
              </a:spcBef>
              <a:buFont typeface="Arial" panose="020B0604020202020204" pitchFamily="34" charset="0"/>
              <a:buChar char="•"/>
              <a:defRPr sz="1500">
                <a:solidFill>
                  <a:schemeClr val="tx2"/>
                </a:solidFill>
              </a:defRPr>
            </a:lvl8pPr>
            <a:lvl9pPr marL="1377537" indent="-174573">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4157523114"/>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Image with right white box">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54CB2024-EDB7-4027-B7B3-F640F2EC12ED}"/>
              </a:ext>
            </a:extLst>
          </p:cNvPr>
          <p:cNvSpPr>
            <a:spLocks noGrp="1"/>
          </p:cNvSpPr>
          <p:nvPr>
            <p:ph type="pic" sz="quarter" idx="15"/>
          </p:nvPr>
        </p:nvSpPr>
        <p:spPr>
          <a:xfrm>
            <a:off x="384148" y="384048"/>
            <a:ext cx="11432977" cy="5724144"/>
          </a:xfrm>
          <a:solidFill>
            <a:schemeClr val="bg1">
              <a:lumMod val="75000"/>
            </a:schemeClr>
          </a:solidFill>
        </p:spPr>
        <p:txBody>
          <a:bodyPr/>
          <a:lstStyle>
            <a:lvl1pPr marL="231705" indent="0" algn="l">
              <a:defRPr b="1"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8866DF86-B4A3-42B6-8919-C55C8B157749}"/>
              </a:ext>
            </a:extLst>
          </p:cNvPr>
          <p:cNvSpPr>
            <a:spLocks noGrp="1"/>
          </p:cNvSpPr>
          <p:nvPr>
            <p:ph type="title" hasCustomPrompt="1"/>
          </p:nvPr>
        </p:nvSpPr>
        <p:spPr>
          <a:xfrm>
            <a:off x="6096000" y="0"/>
            <a:ext cx="5323194" cy="5724144"/>
          </a:xfrm>
          <a:solidFill>
            <a:srgbClr val="FFFFFF">
              <a:alpha val="89804"/>
            </a:srgbClr>
          </a:solidFill>
        </p:spPr>
        <p:txBody>
          <a:bodyPr lIns="566928" tIns="822960" rIns="182880" bIns="182880" anchor="t">
            <a:noAutofit/>
          </a:bodyPr>
          <a:lstStyle>
            <a:lvl1pPr>
              <a:defRPr sz="3199">
                <a:solidFill>
                  <a:schemeClr val="tx2"/>
                </a:solidFill>
              </a:defRPr>
            </a:lvl1pPr>
          </a:lstStyle>
          <a:p>
            <a:r>
              <a:rPr lang="en-US"/>
              <a:t>Click to add title</a:t>
            </a:r>
          </a:p>
        </p:txBody>
      </p:sp>
      <p:sp>
        <p:nvSpPr>
          <p:cNvPr id="5" name="Content Placeholder 2">
            <a:extLst>
              <a:ext uri="{FF2B5EF4-FFF2-40B4-BE49-F238E27FC236}">
                <a16:creationId xmlns:a16="http://schemas.microsoft.com/office/drawing/2014/main" id="{B60552F6-0A47-41DD-9EA5-4D6D279BD2A6}"/>
              </a:ext>
            </a:extLst>
          </p:cNvPr>
          <p:cNvSpPr>
            <a:spLocks noGrp="1"/>
          </p:cNvSpPr>
          <p:nvPr>
            <p:ph idx="1" hasCustomPrompt="1"/>
          </p:nvPr>
        </p:nvSpPr>
        <p:spPr bwMode="gray">
          <a:xfrm>
            <a:off x="6667712" y="2103120"/>
            <a:ext cx="4115872" cy="3154680"/>
          </a:xfrm>
        </p:spPr>
        <p:txBody>
          <a:bodyPr/>
          <a:lstStyle>
            <a:lvl1pPr>
              <a:defRPr sz="1500" cap="none" baseline="0">
                <a:solidFill>
                  <a:schemeClr val="tx2"/>
                </a:solidFill>
              </a:defRPr>
            </a:lvl1pPr>
            <a:lvl2pPr marL="171399" indent="-171399">
              <a:defRPr sz="1500">
                <a:solidFill>
                  <a:schemeClr val="tx2"/>
                </a:solidFill>
              </a:defRPr>
            </a:lvl2pPr>
            <a:lvl3pPr marL="347559" indent="-176160">
              <a:spcBef>
                <a:spcPts val="600"/>
              </a:spcBef>
              <a:buFont typeface="Arial" panose="020B0604020202020204" pitchFamily="34" charset="0"/>
              <a:buChar char="–"/>
              <a:defRPr sz="1500">
                <a:solidFill>
                  <a:schemeClr val="tx2"/>
                </a:solidFill>
              </a:defRPr>
            </a:lvl3pPr>
            <a:lvl4pPr marL="509435" indent="-161876">
              <a:spcBef>
                <a:spcPts val="600"/>
              </a:spcBef>
              <a:defRPr sz="1500">
                <a:solidFill>
                  <a:schemeClr val="tx2"/>
                </a:solidFill>
              </a:defRPr>
            </a:lvl4pPr>
            <a:lvl5pPr marL="682420" indent="-172986">
              <a:spcBef>
                <a:spcPts val="600"/>
              </a:spcBef>
              <a:defRPr sz="1500">
                <a:solidFill>
                  <a:schemeClr val="tx2"/>
                </a:solidFill>
              </a:defRPr>
            </a:lvl5pPr>
            <a:lvl6pPr marL="856993" indent="-174573">
              <a:defRPr sz="1500">
                <a:solidFill>
                  <a:schemeClr val="tx2"/>
                </a:solidFill>
              </a:defRPr>
            </a:lvl6pPr>
            <a:lvl7pPr marL="1029979" indent="-172986">
              <a:spcBef>
                <a:spcPts val="600"/>
              </a:spcBef>
              <a:buFont typeface="Arial" panose="020B0604020202020204" pitchFamily="34" charset="0"/>
              <a:buChar char="–"/>
              <a:defRPr sz="1500" baseline="0">
                <a:solidFill>
                  <a:schemeClr val="tx2"/>
                </a:solidFill>
              </a:defRPr>
            </a:lvl7pPr>
            <a:lvl8pPr marL="1202964" indent="-174573">
              <a:spcBef>
                <a:spcPts val="600"/>
              </a:spcBef>
              <a:buFont typeface="Arial" panose="020B0604020202020204" pitchFamily="34" charset="0"/>
              <a:buChar char="•"/>
              <a:defRPr sz="1500">
                <a:solidFill>
                  <a:schemeClr val="tx2"/>
                </a:solidFill>
              </a:defRPr>
            </a:lvl8pPr>
            <a:lvl9pPr marL="1377537" indent="-174573">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59299055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Image with left blue box">
    <p:spTree>
      <p:nvGrpSpPr>
        <p:cNvPr id="1" name=""/>
        <p:cNvGrpSpPr/>
        <p:nvPr/>
      </p:nvGrpSpPr>
      <p:grpSpPr>
        <a:xfrm>
          <a:off x="0" y="0"/>
          <a:ext cx="0" cy="0"/>
          <a:chOff x="0" y="0"/>
          <a:chExt cx="0" cy="0"/>
        </a:xfrm>
      </p:grpSpPr>
      <p:sp>
        <p:nvSpPr>
          <p:cNvPr id="7" name="Picture Placeholder 15"/>
          <p:cNvSpPr>
            <a:spLocks noGrp="1"/>
          </p:cNvSpPr>
          <p:nvPr>
            <p:ph type="pic" sz="quarter" idx="15"/>
          </p:nvPr>
        </p:nvSpPr>
        <p:spPr>
          <a:xfrm>
            <a:off x="384148" y="384048"/>
            <a:ext cx="11432977" cy="5724144"/>
          </a:xfrm>
          <a:solidFill>
            <a:schemeClr val="bg1">
              <a:lumMod val="75000"/>
            </a:schemeClr>
          </a:solidFill>
        </p:spPr>
        <p:txBody>
          <a:bodyPr rIns="228600"/>
          <a:lstStyle>
            <a:lvl1pPr algn="r">
              <a:defRPr b="1" baseline="0">
                <a:solidFill>
                  <a:schemeClr val="bg1"/>
                </a:solidFill>
              </a:defRPr>
            </a:lvl1pPr>
          </a:lstStyle>
          <a:p>
            <a:r>
              <a:rPr lang="en-US"/>
              <a:t>Click icon to add picture</a:t>
            </a:r>
          </a:p>
        </p:txBody>
      </p:sp>
      <p:sp>
        <p:nvSpPr>
          <p:cNvPr id="8" name="Title 1">
            <a:extLst>
              <a:ext uri="{FF2B5EF4-FFF2-40B4-BE49-F238E27FC236}">
                <a16:creationId xmlns:a16="http://schemas.microsoft.com/office/drawing/2014/main" id="{4EB3AA7B-BFA1-4F3B-8433-5B996FE1106C}"/>
              </a:ext>
            </a:extLst>
          </p:cNvPr>
          <p:cNvSpPr>
            <a:spLocks noGrp="1"/>
          </p:cNvSpPr>
          <p:nvPr>
            <p:ph type="title" hasCustomPrompt="1"/>
          </p:nvPr>
        </p:nvSpPr>
        <p:spPr>
          <a:xfrm>
            <a:off x="777442" y="0"/>
            <a:ext cx="5318557" cy="5724144"/>
          </a:xfrm>
          <a:solidFill>
            <a:srgbClr val="0B315E">
              <a:alpha val="85098"/>
            </a:srgbClr>
          </a:solidFill>
        </p:spPr>
        <p:txBody>
          <a:bodyPr lIns="566928" tIns="822960" rIns="182880" bIns="182880" anchor="t">
            <a:noAutofit/>
          </a:bodyPr>
          <a:lstStyle>
            <a:lvl1pPr>
              <a:defRPr sz="3199">
                <a:solidFill>
                  <a:schemeClr val="bg1"/>
                </a:solidFill>
              </a:defRPr>
            </a:lvl1pPr>
          </a:lstStyle>
          <a:p>
            <a:r>
              <a:rPr lang="en-US"/>
              <a:t>Click to add title</a:t>
            </a:r>
          </a:p>
        </p:txBody>
      </p:sp>
      <p:sp>
        <p:nvSpPr>
          <p:cNvPr id="10" name="Content Placeholder 2">
            <a:extLst>
              <a:ext uri="{FF2B5EF4-FFF2-40B4-BE49-F238E27FC236}">
                <a16:creationId xmlns:a16="http://schemas.microsoft.com/office/drawing/2014/main" id="{47D4864B-4462-4B16-A8C6-1DC8862069AA}"/>
              </a:ext>
            </a:extLst>
          </p:cNvPr>
          <p:cNvSpPr>
            <a:spLocks noGrp="1"/>
          </p:cNvSpPr>
          <p:nvPr>
            <p:ph idx="1" hasCustomPrompt="1"/>
          </p:nvPr>
        </p:nvSpPr>
        <p:spPr bwMode="gray">
          <a:xfrm>
            <a:off x="1344518" y="2103120"/>
            <a:ext cx="4115872" cy="3154680"/>
          </a:xfrm>
        </p:spPr>
        <p:txBody>
          <a:bodyPr/>
          <a:lstStyle>
            <a:lvl1pPr>
              <a:defRPr sz="1500" cap="none" baseline="0">
                <a:solidFill>
                  <a:schemeClr val="bg1"/>
                </a:solidFill>
              </a:defRPr>
            </a:lvl1pPr>
            <a:lvl2pPr marL="171399" indent="-171399">
              <a:defRPr sz="1500">
                <a:solidFill>
                  <a:schemeClr val="bg1"/>
                </a:solidFill>
              </a:defRPr>
            </a:lvl2pPr>
            <a:lvl3pPr marL="347559" indent="-176160">
              <a:spcBef>
                <a:spcPts val="600"/>
              </a:spcBef>
              <a:buFont typeface="Arial" panose="020B0604020202020204" pitchFamily="34" charset="0"/>
              <a:buChar char="–"/>
              <a:defRPr sz="1500">
                <a:solidFill>
                  <a:schemeClr val="bg1"/>
                </a:solidFill>
              </a:defRPr>
            </a:lvl3pPr>
            <a:lvl4pPr marL="509435" indent="-161876">
              <a:spcBef>
                <a:spcPts val="600"/>
              </a:spcBef>
              <a:defRPr sz="1500">
                <a:solidFill>
                  <a:schemeClr val="bg1"/>
                </a:solidFill>
              </a:defRPr>
            </a:lvl4pPr>
            <a:lvl5pPr marL="682420" indent="-172986">
              <a:spcBef>
                <a:spcPts val="600"/>
              </a:spcBef>
              <a:defRPr sz="1500">
                <a:solidFill>
                  <a:schemeClr val="bg1"/>
                </a:solidFill>
              </a:defRPr>
            </a:lvl5pPr>
            <a:lvl6pPr marL="856993" indent="-174573">
              <a:defRPr sz="1500">
                <a:solidFill>
                  <a:schemeClr val="bg1"/>
                </a:solidFill>
              </a:defRPr>
            </a:lvl6pPr>
            <a:lvl7pPr marL="1029979" indent="-172986">
              <a:spcBef>
                <a:spcPts val="600"/>
              </a:spcBef>
              <a:buFont typeface="Arial" panose="020B0604020202020204" pitchFamily="34" charset="0"/>
              <a:buChar char="–"/>
              <a:defRPr sz="1500" baseline="0">
                <a:solidFill>
                  <a:schemeClr val="bg1"/>
                </a:solidFill>
              </a:defRPr>
            </a:lvl7pPr>
            <a:lvl8pPr marL="1202964" indent="-174573">
              <a:spcBef>
                <a:spcPts val="600"/>
              </a:spcBef>
              <a:buFont typeface="Arial" panose="020B0604020202020204" pitchFamily="34" charset="0"/>
              <a:buChar char="•"/>
              <a:defRPr sz="1500">
                <a:solidFill>
                  <a:schemeClr val="bg1"/>
                </a:solidFill>
              </a:defRPr>
            </a:lvl8pPr>
            <a:lvl9pPr marL="1377537" indent="-174573">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158210139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Image with right blue box">
    <p:spTree>
      <p:nvGrpSpPr>
        <p:cNvPr id="1" name=""/>
        <p:cNvGrpSpPr/>
        <p:nvPr/>
      </p:nvGrpSpPr>
      <p:grpSpPr>
        <a:xfrm>
          <a:off x="0" y="0"/>
          <a:ext cx="0" cy="0"/>
          <a:chOff x="0" y="0"/>
          <a:chExt cx="0" cy="0"/>
        </a:xfrm>
      </p:grpSpPr>
      <p:sp>
        <p:nvSpPr>
          <p:cNvPr id="7" name="Picture Placeholder 15"/>
          <p:cNvSpPr>
            <a:spLocks noGrp="1"/>
          </p:cNvSpPr>
          <p:nvPr>
            <p:ph type="pic" sz="quarter" idx="15"/>
          </p:nvPr>
        </p:nvSpPr>
        <p:spPr>
          <a:xfrm>
            <a:off x="384148" y="384048"/>
            <a:ext cx="11432977" cy="5724144"/>
          </a:xfrm>
          <a:solidFill>
            <a:schemeClr val="bg1">
              <a:lumMod val="75000"/>
            </a:schemeClr>
          </a:solidFill>
        </p:spPr>
        <p:txBody>
          <a:bodyPr/>
          <a:lstStyle>
            <a:lvl1pPr marL="231705" indent="0" algn="l">
              <a:defRPr b="1" baseline="0">
                <a:solidFill>
                  <a:schemeClr val="bg1"/>
                </a:solidFill>
              </a:defRPr>
            </a:lvl1pPr>
          </a:lstStyle>
          <a:p>
            <a:r>
              <a:rPr lang="en-US"/>
              <a:t>Click icon to add picture</a:t>
            </a:r>
          </a:p>
        </p:txBody>
      </p:sp>
      <p:sp>
        <p:nvSpPr>
          <p:cNvPr id="8" name="Title 1">
            <a:extLst>
              <a:ext uri="{FF2B5EF4-FFF2-40B4-BE49-F238E27FC236}">
                <a16:creationId xmlns:a16="http://schemas.microsoft.com/office/drawing/2014/main" id="{93148CBB-91E1-498A-B884-AECB778C0018}"/>
              </a:ext>
            </a:extLst>
          </p:cNvPr>
          <p:cNvSpPr>
            <a:spLocks noGrp="1"/>
          </p:cNvSpPr>
          <p:nvPr>
            <p:ph type="title" hasCustomPrompt="1"/>
          </p:nvPr>
        </p:nvSpPr>
        <p:spPr>
          <a:xfrm>
            <a:off x="6096000" y="0"/>
            <a:ext cx="5323194" cy="5724144"/>
          </a:xfrm>
          <a:solidFill>
            <a:srgbClr val="0B315E">
              <a:alpha val="85098"/>
            </a:srgbClr>
          </a:solidFill>
        </p:spPr>
        <p:txBody>
          <a:bodyPr lIns="566928" tIns="822960" rIns="182880" bIns="182880" anchor="t">
            <a:noAutofit/>
          </a:bodyPr>
          <a:lstStyle>
            <a:lvl1pPr>
              <a:defRPr sz="3199">
                <a:solidFill>
                  <a:schemeClr val="bg1"/>
                </a:solidFill>
              </a:defRPr>
            </a:lvl1pPr>
          </a:lstStyle>
          <a:p>
            <a:r>
              <a:rPr lang="en-US"/>
              <a:t>Click to add title</a:t>
            </a:r>
          </a:p>
        </p:txBody>
      </p:sp>
      <p:sp>
        <p:nvSpPr>
          <p:cNvPr id="9" name="Content Placeholder 2">
            <a:extLst>
              <a:ext uri="{FF2B5EF4-FFF2-40B4-BE49-F238E27FC236}">
                <a16:creationId xmlns:a16="http://schemas.microsoft.com/office/drawing/2014/main" id="{DF62E717-3D00-4196-812F-72CF9487567D}"/>
              </a:ext>
            </a:extLst>
          </p:cNvPr>
          <p:cNvSpPr>
            <a:spLocks noGrp="1"/>
          </p:cNvSpPr>
          <p:nvPr>
            <p:ph idx="1" hasCustomPrompt="1"/>
          </p:nvPr>
        </p:nvSpPr>
        <p:spPr bwMode="gray">
          <a:xfrm>
            <a:off x="6667712" y="2103120"/>
            <a:ext cx="4115872" cy="3154680"/>
          </a:xfrm>
        </p:spPr>
        <p:txBody>
          <a:bodyPr/>
          <a:lstStyle>
            <a:lvl1pPr>
              <a:defRPr sz="1500" cap="none" baseline="0">
                <a:solidFill>
                  <a:schemeClr val="bg1"/>
                </a:solidFill>
              </a:defRPr>
            </a:lvl1pPr>
            <a:lvl2pPr marL="171399" indent="-171399">
              <a:defRPr sz="1500">
                <a:solidFill>
                  <a:schemeClr val="bg1"/>
                </a:solidFill>
              </a:defRPr>
            </a:lvl2pPr>
            <a:lvl3pPr marL="347559" indent="-176160">
              <a:spcBef>
                <a:spcPts val="600"/>
              </a:spcBef>
              <a:buFont typeface="Arial" panose="020B0604020202020204" pitchFamily="34" charset="0"/>
              <a:buChar char="–"/>
              <a:defRPr sz="1500">
                <a:solidFill>
                  <a:schemeClr val="bg1"/>
                </a:solidFill>
              </a:defRPr>
            </a:lvl3pPr>
            <a:lvl4pPr marL="509435" indent="-161876">
              <a:spcBef>
                <a:spcPts val="600"/>
              </a:spcBef>
              <a:defRPr sz="1500">
                <a:solidFill>
                  <a:schemeClr val="bg1"/>
                </a:solidFill>
              </a:defRPr>
            </a:lvl4pPr>
            <a:lvl5pPr marL="682420" indent="-172986">
              <a:spcBef>
                <a:spcPts val="600"/>
              </a:spcBef>
              <a:defRPr sz="1500">
                <a:solidFill>
                  <a:schemeClr val="bg1"/>
                </a:solidFill>
              </a:defRPr>
            </a:lvl5pPr>
            <a:lvl6pPr marL="856993" indent="-174573">
              <a:defRPr sz="1500">
                <a:solidFill>
                  <a:schemeClr val="bg1"/>
                </a:solidFill>
              </a:defRPr>
            </a:lvl6pPr>
            <a:lvl7pPr marL="1029979" indent="-172986">
              <a:spcBef>
                <a:spcPts val="600"/>
              </a:spcBef>
              <a:buFont typeface="Arial" panose="020B0604020202020204" pitchFamily="34" charset="0"/>
              <a:buChar char="–"/>
              <a:defRPr sz="1500" baseline="0">
                <a:solidFill>
                  <a:schemeClr val="bg1"/>
                </a:solidFill>
              </a:defRPr>
            </a:lvl7pPr>
            <a:lvl8pPr marL="1202964" indent="-174573">
              <a:spcBef>
                <a:spcPts val="600"/>
              </a:spcBef>
              <a:buFont typeface="Arial" panose="020B0604020202020204" pitchFamily="34" charset="0"/>
              <a:buChar char="•"/>
              <a:defRPr sz="1500">
                <a:solidFill>
                  <a:schemeClr val="bg1"/>
                </a:solidFill>
              </a:defRPr>
            </a:lvl8pPr>
            <a:lvl9pPr marL="1377537" indent="-174573">
              <a:spcBef>
                <a:spcPts val="600"/>
              </a:spcBef>
              <a:buFont typeface="Arial" panose="020B0604020202020204" pitchFamily="34" charset="0"/>
              <a:buChar char="–"/>
              <a:defRPr sz="1500" baseline="0">
                <a:solidFill>
                  <a:schemeClr val="bg1"/>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53418787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Key point with white box_photo">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18986E69-701C-42B3-B14B-5B9A1444F1AD}"/>
              </a:ext>
            </a:extLst>
          </p:cNvPr>
          <p:cNvSpPr>
            <a:spLocks noGrp="1"/>
          </p:cNvSpPr>
          <p:nvPr>
            <p:ph type="pic" sz="quarter" idx="18"/>
          </p:nvPr>
        </p:nvSpPr>
        <p:spPr>
          <a:xfrm>
            <a:off x="381002" y="384048"/>
            <a:ext cx="11430000" cy="5724144"/>
          </a:xfrm>
          <a:solidFill>
            <a:schemeClr val="bg1">
              <a:lumMod val="75000"/>
            </a:schemeClr>
          </a:solidFill>
        </p:spPr>
        <p:txBody>
          <a:bodyPr/>
          <a:lstStyle>
            <a:lvl1pPr algn="ctr">
              <a:defRPr b="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C28BE8D4-0273-4958-B950-4410BF4CC9B3}"/>
              </a:ext>
            </a:extLst>
          </p:cNvPr>
          <p:cNvSpPr>
            <a:spLocks noGrp="1"/>
          </p:cNvSpPr>
          <p:nvPr>
            <p:ph type="title" hasCustomPrompt="1"/>
          </p:nvPr>
        </p:nvSpPr>
        <p:spPr>
          <a:xfrm>
            <a:off x="896347" y="3081528"/>
            <a:ext cx="4774411" cy="2551176"/>
          </a:xfrm>
          <a:solidFill>
            <a:srgbClr val="FFFFFF"/>
          </a:solidFill>
        </p:spPr>
        <p:txBody>
          <a:bodyPr lIns="182880" tIns="457200" rIns="182880" anchor="t">
            <a:noAutofit/>
          </a:bodyPr>
          <a:lstStyle>
            <a:lvl1pPr algn="ctr">
              <a:defRPr sz="3199">
                <a:solidFill>
                  <a:schemeClr val="tx2"/>
                </a:solidFill>
              </a:defRPr>
            </a:lvl1pPr>
          </a:lstStyle>
          <a:p>
            <a:r>
              <a:rPr lang="en-US"/>
              <a:t>Main key point here</a:t>
            </a:r>
          </a:p>
        </p:txBody>
      </p:sp>
      <p:sp>
        <p:nvSpPr>
          <p:cNvPr id="5" name="Text Placeholder 26">
            <a:extLst>
              <a:ext uri="{FF2B5EF4-FFF2-40B4-BE49-F238E27FC236}">
                <a16:creationId xmlns:a16="http://schemas.microsoft.com/office/drawing/2014/main" id="{B6FFC798-0A25-41EF-9946-E74888704EB3}"/>
              </a:ext>
            </a:extLst>
          </p:cNvPr>
          <p:cNvSpPr>
            <a:spLocks noGrp="1"/>
          </p:cNvSpPr>
          <p:nvPr>
            <p:ph type="body" sz="quarter" idx="21" hasCustomPrompt="1"/>
          </p:nvPr>
        </p:nvSpPr>
        <p:spPr>
          <a:xfrm>
            <a:off x="1182294" y="4332246"/>
            <a:ext cx="4200808" cy="663575"/>
          </a:xfrm>
        </p:spPr>
        <p:txBody>
          <a:bodyPr>
            <a:noAutofit/>
          </a:bodyPr>
          <a:lstStyle>
            <a:lvl1pPr algn="ctr">
              <a:defRPr sz="1799" b="0">
                <a:solidFill>
                  <a:schemeClr val="tx2"/>
                </a:solidFill>
              </a:defRPr>
            </a:lvl1pPr>
          </a:lstStyle>
          <a:p>
            <a:pPr lvl="0"/>
            <a:r>
              <a:rPr lang="en-US"/>
              <a:t>Descriptor text</a:t>
            </a:r>
          </a:p>
        </p:txBody>
      </p:sp>
    </p:spTree>
    <p:extLst>
      <p:ext uri="{BB962C8B-B14F-4D97-AF65-F5344CB8AC3E}">
        <p14:creationId xmlns:p14="http://schemas.microsoft.com/office/powerpoint/2010/main" val="155201979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ata slide whit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1A63108-01D5-41AB-9EF7-B337048006D0}"/>
              </a:ext>
            </a:extLst>
          </p:cNvPr>
          <p:cNvSpPr>
            <a:spLocks noGrp="1"/>
          </p:cNvSpPr>
          <p:nvPr>
            <p:ph type="title" hasCustomPrompt="1"/>
          </p:nvPr>
        </p:nvSpPr>
        <p:spPr>
          <a:xfrm>
            <a:off x="1348952" y="2500847"/>
            <a:ext cx="4187136" cy="1208557"/>
          </a:xfrm>
        </p:spPr>
        <p:txBody>
          <a:bodyPr anchor="ctr">
            <a:noAutofit/>
          </a:bodyPr>
          <a:lstStyle>
            <a:lvl1pPr algn="r">
              <a:defRPr sz="3199" baseline="0">
                <a:solidFill>
                  <a:schemeClr val="tx2"/>
                </a:solidFill>
              </a:defRPr>
            </a:lvl1pPr>
          </a:lstStyle>
          <a:p>
            <a:r>
              <a:rPr lang="en-US"/>
              <a:t>Data slide title</a:t>
            </a:r>
          </a:p>
        </p:txBody>
      </p:sp>
    </p:spTree>
    <p:extLst>
      <p:ext uri="{BB962C8B-B14F-4D97-AF65-F5344CB8AC3E}">
        <p14:creationId xmlns:p14="http://schemas.microsoft.com/office/powerpoint/2010/main" val="237345716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99ADB1-05D5-4EAD-9BF8-BCE2304A7465}"/>
              </a:ext>
            </a:extLst>
          </p:cNvPr>
          <p:cNvSpPr/>
          <p:nvPr userDrawn="1"/>
        </p:nvSpPr>
        <p:spPr>
          <a:xfrm>
            <a:off x="393294"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7" name="Text Placeholder 6">
            <a:extLst>
              <a:ext uri="{FF2B5EF4-FFF2-40B4-BE49-F238E27FC236}">
                <a16:creationId xmlns:a16="http://schemas.microsoft.com/office/drawing/2014/main" id="{D5E8922E-C133-4E9D-8AE5-B9A88B509E38}"/>
              </a:ext>
            </a:extLst>
          </p:cNvPr>
          <p:cNvSpPr>
            <a:spLocks noGrp="1"/>
          </p:cNvSpPr>
          <p:nvPr>
            <p:ph type="body" sz="quarter" idx="19" hasCustomPrompt="1"/>
          </p:nvPr>
        </p:nvSpPr>
        <p:spPr>
          <a:xfrm>
            <a:off x="851248" y="3611880"/>
            <a:ext cx="2734859" cy="606582"/>
          </a:xfrm>
        </p:spPr>
        <p:txBody>
          <a:bodyPr anchor="t"/>
          <a:lstStyle>
            <a:lvl1pPr marL="117440" indent="-117440">
              <a:spcBef>
                <a:spcPts val="1200"/>
              </a:spcBef>
              <a:tabLst>
                <a:tab pos="117440" algn="l"/>
              </a:tabLst>
              <a:defRPr sz="1999"/>
            </a:lvl1pPr>
            <a:lvl2pPr marL="117440" indent="0">
              <a:buFontTx/>
              <a:buNone/>
              <a:defRPr/>
            </a:lvl2pPr>
            <a:lvl3pPr marL="117440" indent="0">
              <a:defRPr/>
            </a:lvl3pPr>
          </a:lstStyle>
          <a:p>
            <a:pPr lvl="1"/>
            <a:r>
              <a:rPr lang="en-US"/>
              <a:t>Author here</a:t>
            </a:r>
          </a:p>
        </p:txBody>
      </p:sp>
      <p:sp>
        <p:nvSpPr>
          <p:cNvPr id="5" name="Picture Placeholder 15">
            <a:extLst>
              <a:ext uri="{FF2B5EF4-FFF2-40B4-BE49-F238E27FC236}">
                <a16:creationId xmlns:a16="http://schemas.microsoft.com/office/drawing/2014/main" id="{F3114042-1628-4900-8364-5F3F4EA6D35E}"/>
              </a:ext>
            </a:extLst>
          </p:cNvPr>
          <p:cNvSpPr>
            <a:spLocks noGrp="1"/>
          </p:cNvSpPr>
          <p:nvPr>
            <p:ph type="pic" sz="quarter" idx="18"/>
          </p:nvPr>
        </p:nvSpPr>
        <p:spPr>
          <a:xfrm>
            <a:off x="4265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2" name="Title 1">
            <a:extLst>
              <a:ext uri="{FF2B5EF4-FFF2-40B4-BE49-F238E27FC236}">
                <a16:creationId xmlns:a16="http://schemas.microsoft.com/office/drawing/2014/main" id="{A6BF72BF-6CEF-4ADA-93C8-6FB4194A785F}"/>
              </a:ext>
            </a:extLst>
          </p:cNvPr>
          <p:cNvSpPr>
            <a:spLocks noGrp="1"/>
          </p:cNvSpPr>
          <p:nvPr>
            <p:ph type="title" hasCustomPrompt="1"/>
          </p:nvPr>
        </p:nvSpPr>
        <p:spPr>
          <a:xfrm>
            <a:off x="851247" y="841248"/>
            <a:ext cx="2734859" cy="2651760"/>
          </a:xfrm>
        </p:spPr>
        <p:txBody>
          <a:bodyPr anchor="b"/>
          <a:lstStyle>
            <a:lvl1pPr marL="117440" indent="-117440">
              <a:lnSpc>
                <a:spcPct val="100000"/>
              </a:lnSpc>
              <a:tabLst>
                <a:tab pos="117440" algn="l"/>
              </a:tabLst>
              <a:defRPr sz="1999" b="0"/>
            </a:lvl1pPr>
          </a:lstStyle>
          <a:p>
            <a:r>
              <a:rPr lang="en-US"/>
              <a:t>“	Add a quote here. Make sure to include closing quote mark.”</a:t>
            </a:r>
          </a:p>
        </p:txBody>
      </p:sp>
    </p:spTree>
    <p:extLst>
      <p:ext uri="{BB962C8B-B14F-4D97-AF65-F5344CB8AC3E}">
        <p14:creationId xmlns:p14="http://schemas.microsoft.com/office/powerpoint/2010/main" val="82024821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Key point left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E96B7D-96F7-4EF1-83A2-1101BEEF3887}"/>
              </a:ext>
            </a:extLst>
          </p:cNvPr>
          <p:cNvSpPr/>
          <p:nvPr userDrawn="1"/>
        </p:nvSpPr>
        <p:spPr>
          <a:xfrm>
            <a:off x="393294"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5DD13D1E-7E64-42B7-8EA6-D800640A3B59}"/>
              </a:ext>
            </a:extLst>
          </p:cNvPr>
          <p:cNvSpPr>
            <a:spLocks noGrp="1"/>
          </p:cNvSpPr>
          <p:nvPr>
            <p:ph type="title" hasCustomPrompt="1"/>
          </p:nvPr>
        </p:nvSpPr>
        <p:spPr>
          <a:xfrm>
            <a:off x="776057" y="2353322"/>
            <a:ext cx="2864494" cy="1690242"/>
          </a:xfrm>
        </p:spPr>
        <p:txBody>
          <a:bodyPr anchor="ctr"/>
          <a:lstStyle>
            <a:lvl1pPr algn="ctr">
              <a:defRPr sz="3199">
                <a:solidFill>
                  <a:schemeClr val="bg1"/>
                </a:solidFill>
              </a:defRPr>
            </a:lvl1pPr>
          </a:lstStyle>
          <a:p>
            <a:r>
              <a:rPr lang="en-US"/>
              <a:t>Main key point here</a:t>
            </a:r>
          </a:p>
        </p:txBody>
      </p:sp>
      <p:sp>
        <p:nvSpPr>
          <p:cNvPr id="3" name="Picture Placeholder 15">
            <a:extLst>
              <a:ext uri="{FF2B5EF4-FFF2-40B4-BE49-F238E27FC236}">
                <a16:creationId xmlns:a16="http://schemas.microsoft.com/office/drawing/2014/main" id="{E1E31FCE-7759-4235-8803-6826C9DCEC70}"/>
              </a:ext>
            </a:extLst>
          </p:cNvPr>
          <p:cNvSpPr>
            <a:spLocks noGrp="1"/>
          </p:cNvSpPr>
          <p:nvPr>
            <p:ph type="pic" sz="quarter" idx="18"/>
          </p:nvPr>
        </p:nvSpPr>
        <p:spPr>
          <a:xfrm>
            <a:off x="4265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Tree>
    <p:extLst>
      <p:ext uri="{BB962C8B-B14F-4D97-AF65-F5344CB8AC3E}">
        <p14:creationId xmlns:p14="http://schemas.microsoft.com/office/powerpoint/2010/main" val="375406898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Key point left with imag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BB5963-55DB-4F7D-AC94-9569A8AAF26A}"/>
              </a:ext>
            </a:extLst>
          </p:cNvPr>
          <p:cNvSpPr/>
          <p:nvPr userDrawn="1"/>
        </p:nvSpPr>
        <p:spPr>
          <a:xfrm>
            <a:off x="393294"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B02D6BED-75CE-416C-9863-E3D67A09C80C}"/>
              </a:ext>
            </a:extLst>
          </p:cNvPr>
          <p:cNvSpPr>
            <a:spLocks noGrp="1"/>
          </p:cNvSpPr>
          <p:nvPr>
            <p:ph type="title" hasCustomPrompt="1"/>
          </p:nvPr>
        </p:nvSpPr>
        <p:spPr>
          <a:xfrm>
            <a:off x="776057" y="2353322"/>
            <a:ext cx="2864494" cy="1690242"/>
          </a:xfrm>
        </p:spPr>
        <p:txBody>
          <a:bodyPr anchor="ctr"/>
          <a:lstStyle>
            <a:lvl1pPr algn="ctr">
              <a:defRPr sz="3199">
                <a:solidFill>
                  <a:schemeClr val="accent2"/>
                </a:solidFill>
              </a:defRPr>
            </a:lvl1pPr>
          </a:lstStyle>
          <a:p>
            <a:r>
              <a:rPr lang="en-US"/>
              <a:t>Main key point here</a:t>
            </a:r>
          </a:p>
        </p:txBody>
      </p:sp>
      <p:sp>
        <p:nvSpPr>
          <p:cNvPr id="3" name="Picture Placeholder 15">
            <a:extLst>
              <a:ext uri="{FF2B5EF4-FFF2-40B4-BE49-F238E27FC236}">
                <a16:creationId xmlns:a16="http://schemas.microsoft.com/office/drawing/2014/main" id="{DCEB4E74-81FD-401B-B813-23E912D17772}"/>
              </a:ext>
            </a:extLst>
          </p:cNvPr>
          <p:cNvSpPr>
            <a:spLocks noGrp="1"/>
          </p:cNvSpPr>
          <p:nvPr>
            <p:ph type="pic" sz="quarter" idx="18"/>
          </p:nvPr>
        </p:nvSpPr>
        <p:spPr>
          <a:xfrm>
            <a:off x="4265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Tree>
    <p:extLst>
      <p:ext uri="{BB962C8B-B14F-4D97-AF65-F5344CB8AC3E}">
        <p14:creationId xmlns:p14="http://schemas.microsoft.com/office/powerpoint/2010/main" val="30080083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nd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557929" y="1765300"/>
            <a:ext cx="4884168" cy="3977640"/>
          </a:xfrm>
        </p:spPr>
        <p:txBody>
          <a:bodyPr/>
          <a:lstStyle>
            <a:lvl1pPr>
              <a:defRPr cap="none" baseline="0">
                <a:solidFill>
                  <a:schemeClr val="tx2"/>
                </a:solidFill>
              </a:defRPr>
            </a:lvl1pPr>
            <a:lvl2pPr>
              <a:defRPr baseline="0">
                <a:solidFill>
                  <a:schemeClr val="tx2"/>
                </a:solidFill>
              </a:defRPr>
            </a:lvl2pPr>
            <a:lvl3pPr>
              <a:defRPr>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8163FE3F-97F2-42A9-B07A-B67697B4DB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5C395355-743E-05DF-6480-8F0DF0A5991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7000908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Key poin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75D67C-2BF7-49B0-848A-B3B00A9D33BF}"/>
              </a:ext>
            </a:extLst>
          </p:cNvPr>
          <p:cNvSpPr/>
          <p:nvPr userDrawn="1"/>
        </p:nvSpPr>
        <p:spPr>
          <a:xfrm>
            <a:off x="393294"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5FFA46B7-5841-498B-82BA-189426FD5A3C}"/>
              </a:ext>
            </a:extLst>
          </p:cNvPr>
          <p:cNvSpPr>
            <a:spLocks noGrp="1"/>
          </p:cNvSpPr>
          <p:nvPr>
            <p:ph type="title" hasCustomPrompt="1"/>
          </p:nvPr>
        </p:nvSpPr>
        <p:spPr>
          <a:xfrm>
            <a:off x="776057" y="2353322"/>
            <a:ext cx="2864494" cy="1690242"/>
          </a:xfrm>
        </p:spPr>
        <p:txBody>
          <a:bodyPr anchor="ctr"/>
          <a:lstStyle>
            <a:lvl1pPr algn="ctr">
              <a:defRPr sz="3199">
                <a:solidFill>
                  <a:schemeClr val="bg1"/>
                </a:solidFill>
              </a:defRPr>
            </a:lvl1pPr>
          </a:lstStyle>
          <a:p>
            <a:r>
              <a:rPr lang="en-US"/>
              <a:t>Main key point here</a:t>
            </a:r>
          </a:p>
        </p:txBody>
      </p:sp>
      <p:sp>
        <p:nvSpPr>
          <p:cNvPr id="3" name="Rectangle 2">
            <a:extLst>
              <a:ext uri="{FF2B5EF4-FFF2-40B4-BE49-F238E27FC236}">
                <a16:creationId xmlns:a16="http://schemas.microsoft.com/office/drawing/2014/main" id="{1A6F1E52-8E2E-4152-9F15-10C9CCB20146}"/>
              </a:ext>
            </a:extLst>
          </p:cNvPr>
          <p:cNvSpPr/>
          <p:nvPr userDrawn="1"/>
        </p:nvSpPr>
        <p:spPr>
          <a:xfrm>
            <a:off x="4265294"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Tree>
    <p:extLst>
      <p:ext uri="{BB962C8B-B14F-4D97-AF65-F5344CB8AC3E}">
        <p14:creationId xmlns:p14="http://schemas.microsoft.com/office/powerpoint/2010/main" val="98979269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Key point lef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A5CA1F-4240-4602-9BCE-C5A4DD7D03C9}"/>
              </a:ext>
            </a:extLst>
          </p:cNvPr>
          <p:cNvSpPr/>
          <p:nvPr userDrawn="1"/>
        </p:nvSpPr>
        <p:spPr>
          <a:xfrm>
            <a:off x="393294" y="384048"/>
            <a:ext cx="3639312" cy="5724144"/>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32B703BF-57D7-44B0-A2A6-42286624F999}"/>
              </a:ext>
            </a:extLst>
          </p:cNvPr>
          <p:cNvSpPr>
            <a:spLocks noGrp="1"/>
          </p:cNvSpPr>
          <p:nvPr>
            <p:ph type="title" hasCustomPrompt="1"/>
          </p:nvPr>
        </p:nvSpPr>
        <p:spPr>
          <a:xfrm>
            <a:off x="776057" y="2353322"/>
            <a:ext cx="2864494" cy="1690242"/>
          </a:xfrm>
        </p:spPr>
        <p:txBody>
          <a:bodyPr anchor="ctr"/>
          <a:lstStyle>
            <a:lvl1pPr algn="ctr">
              <a:defRPr sz="3199">
                <a:solidFill>
                  <a:schemeClr val="bg1"/>
                </a:solidFill>
              </a:defRPr>
            </a:lvl1pPr>
          </a:lstStyle>
          <a:p>
            <a:r>
              <a:rPr lang="en-US"/>
              <a:t>Main key point here</a:t>
            </a:r>
          </a:p>
        </p:txBody>
      </p:sp>
      <p:sp>
        <p:nvSpPr>
          <p:cNvPr id="3" name="Rectangle 2">
            <a:extLst>
              <a:ext uri="{FF2B5EF4-FFF2-40B4-BE49-F238E27FC236}">
                <a16:creationId xmlns:a16="http://schemas.microsoft.com/office/drawing/2014/main" id="{1DB03DA0-A7BD-4BF3-A74D-74FF41083AA4}"/>
              </a:ext>
            </a:extLst>
          </p:cNvPr>
          <p:cNvSpPr/>
          <p:nvPr userDrawn="1"/>
        </p:nvSpPr>
        <p:spPr>
          <a:xfrm>
            <a:off x="4265294"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Tree>
    <p:extLst>
      <p:ext uri="{BB962C8B-B14F-4D97-AF65-F5344CB8AC3E}">
        <p14:creationId xmlns:p14="http://schemas.microsoft.com/office/powerpoint/2010/main" val="175553388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Key point right with image">
    <p:spTree>
      <p:nvGrpSpPr>
        <p:cNvPr id="1" name=""/>
        <p:cNvGrpSpPr/>
        <p:nvPr/>
      </p:nvGrpSpPr>
      <p:grpSpPr>
        <a:xfrm>
          <a:off x="0" y="0"/>
          <a:ext cx="0" cy="0"/>
          <a:chOff x="0" y="0"/>
          <a:chExt cx="0" cy="0"/>
        </a:xfrm>
      </p:grpSpPr>
      <p:sp>
        <p:nvSpPr>
          <p:cNvPr id="10" name="Picture Placeholder 15"/>
          <p:cNvSpPr>
            <a:spLocks noGrp="1"/>
          </p:cNvSpPr>
          <p:nvPr>
            <p:ph type="pic" sz="quarter" idx="18"/>
          </p:nvPr>
        </p:nvSpPr>
        <p:spPr>
          <a:xfrm>
            <a:off x="393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8" name="Rectangle 7"/>
          <p:cNvSpPr/>
          <p:nvPr userDrawn="1"/>
        </p:nvSpPr>
        <p:spPr>
          <a:xfrm>
            <a:off x="8167719"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1FF0497-F9C8-4016-899B-3B35773D1F9F}"/>
              </a:ext>
            </a:extLst>
          </p:cNvPr>
          <p:cNvSpPr>
            <a:spLocks noGrp="1"/>
          </p:cNvSpPr>
          <p:nvPr>
            <p:ph type="title" hasCustomPrompt="1"/>
          </p:nvPr>
        </p:nvSpPr>
        <p:spPr>
          <a:xfrm>
            <a:off x="8568986" y="2353322"/>
            <a:ext cx="2864494" cy="1690242"/>
          </a:xfrm>
        </p:spPr>
        <p:txBody>
          <a:bodyPr anchor="ctr"/>
          <a:lstStyle>
            <a:lvl1pPr algn="ctr">
              <a:defRPr sz="3199">
                <a:solidFill>
                  <a:schemeClr val="bg1"/>
                </a:solidFill>
              </a:defRPr>
            </a:lvl1pPr>
          </a:lstStyle>
          <a:p>
            <a:r>
              <a:rPr lang="en-US"/>
              <a:t>Main key point here</a:t>
            </a:r>
          </a:p>
        </p:txBody>
      </p:sp>
    </p:spTree>
    <p:extLst>
      <p:ext uri="{BB962C8B-B14F-4D97-AF65-F5344CB8AC3E}">
        <p14:creationId xmlns:p14="http://schemas.microsoft.com/office/powerpoint/2010/main" val="241086677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Key point right with image 2">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FCC6671F-C7F4-4670-B18C-6C0DEC86BD84}"/>
              </a:ext>
            </a:extLst>
          </p:cNvPr>
          <p:cNvSpPr>
            <a:spLocks noGrp="1"/>
          </p:cNvSpPr>
          <p:nvPr>
            <p:ph type="pic" sz="quarter" idx="18"/>
          </p:nvPr>
        </p:nvSpPr>
        <p:spPr>
          <a:xfrm>
            <a:off x="393294" y="384048"/>
            <a:ext cx="7545765" cy="5724144"/>
          </a:xfrm>
          <a:solidFill>
            <a:schemeClr val="bg1">
              <a:lumMod val="75000"/>
            </a:schemeClr>
          </a:solidFill>
        </p:spPr>
        <p:txBody>
          <a:bodyPr/>
          <a:lstStyle>
            <a:lvl1pPr algn="ctr">
              <a:defRPr b="0">
                <a:solidFill>
                  <a:schemeClr val="bg2"/>
                </a:solidFill>
              </a:defRPr>
            </a:lvl1pPr>
          </a:lstStyle>
          <a:p>
            <a:r>
              <a:rPr lang="en-US"/>
              <a:t>Click icon to add picture</a:t>
            </a:r>
          </a:p>
        </p:txBody>
      </p:sp>
      <p:sp>
        <p:nvSpPr>
          <p:cNvPr id="4" name="Rectangle 3">
            <a:extLst>
              <a:ext uri="{FF2B5EF4-FFF2-40B4-BE49-F238E27FC236}">
                <a16:creationId xmlns:a16="http://schemas.microsoft.com/office/drawing/2014/main" id="{199F17DB-23BC-4547-8F26-EF60DE5F906A}"/>
              </a:ext>
            </a:extLst>
          </p:cNvPr>
          <p:cNvSpPr/>
          <p:nvPr userDrawn="1"/>
        </p:nvSpPr>
        <p:spPr>
          <a:xfrm>
            <a:off x="8167719" y="384048"/>
            <a:ext cx="3639312" cy="5724144"/>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398F8E1-81C5-43DF-9E44-7560787FBD43}"/>
              </a:ext>
            </a:extLst>
          </p:cNvPr>
          <p:cNvSpPr>
            <a:spLocks noGrp="1"/>
          </p:cNvSpPr>
          <p:nvPr>
            <p:ph type="title" hasCustomPrompt="1"/>
          </p:nvPr>
        </p:nvSpPr>
        <p:spPr>
          <a:xfrm>
            <a:off x="8568986" y="2353322"/>
            <a:ext cx="2864494" cy="1690242"/>
          </a:xfrm>
        </p:spPr>
        <p:txBody>
          <a:bodyPr anchor="ctr"/>
          <a:lstStyle>
            <a:lvl1pPr algn="ctr">
              <a:defRPr sz="3199">
                <a:solidFill>
                  <a:schemeClr val="accent2"/>
                </a:solidFill>
              </a:defRPr>
            </a:lvl1pPr>
          </a:lstStyle>
          <a:p>
            <a:r>
              <a:rPr lang="en-US"/>
              <a:t>Main key point here</a:t>
            </a:r>
          </a:p>
        </p:txBody>
      </p:sp>
    </p:spTree>
    <p:extLst>
      <p:ext uri="{BB962C8B-B14F-4D97-AF65-F5344CB8AC3E}">
        <p14:creationId xmlns:p14="http://schemas.microsoft.com/office/powerpoint/2010/main" val="381062142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Key point r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A90D6A-6A50-4593-8B6E-4ED03D36A1ED}"/>
              </a:ext>
            </a:extLst>
          </p:cNvPr>
          <p:cNvSpPr/>
          <p:nvPr userDrawn="1"/>
        </p:nvSpPr>
        <p:spPr>
          <a:xfrm>
            <a:off x="395726"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4" name="Rectangle 3">
            <a:extLst>
              <a:ext uri="{FF2B5EF4-FFF2-40B4-BE49-F238E27FC236}">
                <a16:creationId xmlns:a16="http://schemas.microsoft.com/office/drawing/2014/main" id="{06AA8204-C754-4229-95F2-FEC283A55893}"/>
              </a:ext>
            </a:extLst>
          </p:cNvPr>
          <p:cNvSpPr/>
          <p:nvPr userDrawn="1"/>
        </p:nvSpPr>
        <p:spPr>
          <a:xfrm>
            <a:off x="8167719" y="384048"/>
            <a:ext cx="3639312" cy="572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F226EF1E-6A37-420A-83BE-9C74A6B91F27}"/>
              </a:ext>
            </a:extLst>
          </p:cNvPr>
          <p:cNvSpPr>
            <a:spLocks noGrp="1"/>
          </p:cNvSpPr>
          <p:nvPr>
            <p:ph type="title" hasCustomPrompt="1"/>
          </p:nvPr>
        </p:nvSpPr>
        <p:spPr>
          <a:xfrm>
            <a:off x="8568986" y="2353322"/>
            <a:ext cx="2864494" cy="1690242"/>
          </a:xfrm>
        </p:spPr>
        <p:txBody>
          <a:bodyPr anchor="ctr"/>
          <a:lstStyle>
            <a:lvl1pPr algn="ctr">
              <a:defRPr sz="3199">
                <a:solidFill>
                  <a:schemeClr val="bg1"/>
                </a:solidFill>
              </a:defRPr>
            </a:lvl1pPr>
          </a:lstStyle>
          <a:p>
            <a:r>
              <a:rPr lang="en-US"/>
              <a:t>Main key point here</a:t>
            </a:r>
          </a:p>
        </p:txBody>
      </p:sp>
    </p:spTree>
    <p:extLst>
      <p:ext uri="{BB962C8B-B14F-4D97-AF65-F5344CB8AC3E}">
        <p14:creationId xmlns:p14="http://schemas.microsoft.com/office/powerpoint/2010/main" val="186081393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Key point righ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40FFE4-780F-4222-BA51-09AE48A28E65}"/>
              </a:ext>
            </a:extLst>
          </p:cNvPr>
          <p:cNvSpPr/>
          <p:nvPr userDrawn="1"/>
        </p:nvSpPr>
        <p:spPr>
          <a:xfrm>
            <a:off x="395726" y="384048"/>
            <a:ext cx="7545707"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4" name="Rectangle 3">
            <a:extLst>
              <a:ext uri="{FF2B5EF4-FFF2-40B4-BE49-F238E27FC236}">
                <a16:creationId xmlns:a16="http://schemas.microsoft.com/office/drawing/2014/main" id="{3557BBCE-FDD7-4343-8444-F778BEB9D51D}"/>
              </a:ext>
            </a:extLst>
          </p:cNvPr>
          <p:cNvSpPr/>
          <p:nvPr userDrawn="1"/>
        </p:nvSpPr>
        <p:spPr>
          <a:xfrm>
            <a:off x="8167719" y="384048"/>
            <a:ext cx="3639312" cy="5724144"/>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CVS Health Sans" panose="020B05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A8112E2D-F841-45D5-A43B-74AF1EE0D842}"/>
              </a:ext>
            </a:extLst>
          </p:cNvPr>
          <p:cNvSpPr>
            <a:spLocks noGrp="1"/>
          </p:cNvSpPr>
          <p:nvPr>
            <p:ph type="title" hasCustomPrompt="1"/>
          </p:nvPr>
        </p:nvSpPr>
        <p:spPr>
          <a:xfrm>
            <a:off x="8568986" y="2353322"/>
            <a:ext cx="2864494" cy="1690242"/>
          </a:xfrm>
        </p:spPr>
        <p:txBody>
          <a:bodyPr anchor="ctr"/>
          <a:lstStyle>
            <a:lvl1pPr algn="ctr">
              <a:defRPr sz="3199">
                <a:solidFill>
                  <a:schemeClr val="bg1"/>
                </a:solidFill>
              </a:defRPr>
            </a:lvl1pPr>
          </a:lstStyle>
          <a:p>
            <a:r>
              <a:rPr lang="en-US"/>
              <a:t>Main key point here</a:t>
            </a:r>
          </a:p>
        </p:txBody>
      </p:sp>
    </p:spTree>
    <p:extLst>
      <p:ext uri="{BB962C8B-B14F-4D97-AF65-F5344CB8AC3E}">
        <p14:creationId xmlns:p14="http://schemas.microsoft.com/office/powerpoint/2010/main" val="271012191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one-column layout</a:t>
            </a:r>
          </a:p>
        </p:txBody>
      </p:sp>
      <p:sp>
        <p:nvSpPr>
          <p:cNvPr id="4" name="Content Placeholder 2"/>
          <p:cNvSpPr>
            <a:spLocks noGrp="1"/>
          </p:cNvSpPr>
          <p:nvPr>
            <p:ph idx="1" hasCustomPrompt="1"/>
          </p:nvPr>
        </p:nvSpPr>
        <p:spPr bwMode="gray">
          <a:xfrm>
            <a:off x="557929" y="1774882"/>
            <a:ext cx="8588453" cy="3987745"/>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baseline="0"/>
            </a:lvl6pPr>
            <a:lvl7pPr marL="856993" indent="-174573">
              <a:spcBef>
                <a:spcPts val="600"/>
              </a:spcBef>
              <a:buFont typeface="Arial" panose="020B0604020202020204" pitchFamily="34" charset="0"/>
              <a:buChar char="•"/>
              <a:defRPr sz="1500" baseline="0">
                <a:solidFill>
                  <a:schemeClr val="tx2"/>
                </a:solidFill>
              </a:defRPr>
            </a:lvl7pPr>
            <a:lvl8pPr marL="1029979" indent="-172986">
              <a:spcBef>
                <a:spcPts val="600"/>
              </a:spcBef>
              <a:buFont typeface="Arial" panose="020B0604020202020204" pitchFamily="34" charset="0"/>
              <a:buChar char="–"/>
              <a:defRPr sz="1500" baseline="0">
                <a:solidFill>
                  <a:schemeClr val="tx2"/>
                </a:solidFill>
              </a:defRPr>
            </a:lvl8pPr>
            <a:lvl9pPr marL="1202964" indent="-172986">
              <a:spcBef>
                <a:spcPts val="600"/>
              </a:spcBef>
              <a:buFont typeface="Arial" panose="020B0604020202020204" pitchFamily="34" charset="0"/>
              <a:buChar char="•"/>
              <a:defRPr sz="15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203950605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one-column layout</a:t>
            </a:r>
          </a:p>
        </p:txBody>
      </p:sp>
      <p:sp>
        <p:nvSpPr>
          <p:cNvPr id="4" name="Content Placeholder 2"/>
          <p:cNvSpPr>
            <a:spLocks noGrp="1"/>
          </p:cNvSpPr>
          <p:nvPr>
            <p:ph idx="1" hasCustomPrompt="1"/>
          </p:nvPr>
        </p:nvSpPr>
        <p:spPr bwMode="gray">
          <a:xfrm>
            <a:off x="557929" y="1776585"/>
            <a:ext cx="8588453" cy="3977640"/>
          </a:xfrm>
        </p:spPr>
        <p:txBody>
          <a:bodyPr/>
          <a:lstStyle>
            <a:lvl1pPr>
              <a:defRPr sz="1500" cap="none" baseline="0">
                <a:solidFill>
                  <a:schemeClr val="tx2"/>
                </a:solidFill>
              </a:defRPr>
            </a:lvl1pPr>
            <a:lvl2pPr marL="171399" indent="-171399">
              <a:defRPr sz="1500">
                <a:solidFill>
                  <a:schemeClr val="tx2"/>
                </a:solidFill>
              </a:defRPr>
            </a:lvl2pPr>
            <a:lvl3pPr marL="347559" indent="-176160">
              <a:spcBef>
                <a:spcPts val="600"/>
              </a:spcBef>
              <a:buFont typeface="Arial" panose="020B0604020202020204" pitchFamily="34" charset="0"/>
              <a:buChar char="–"/>
              <a:defRPr sz="1500">
                <a:solidFill>
                  <a:schemeClr val="tx2"/>
                </a:solidFill>
              </a:defRPr>
            </a:lvl3pPr>
            <a:lvl4pPr marL="509435" indent="-161876">
              <a:spcBef>
                <a:spcPts val="600"/>
              </a:spcBef>
              <a:defRPr sz="1500">
                <a:solidFill>
                  <a:schemeClr val="tx2"/>
                </a:solidFill>
              </a:defRPr>
            </a:lvl4pPr>
            <a:lvl5pPr marL="682420" indent="-172986">
              <a:spcBef>
                <a:spcPts val="600"/>
              </a:spcBef>
              <a:defRPr sz="1500">
                <a:solidFill>
                  <a:schemeClr val="tx2"/>
                </a:solidFill>
              </a:defRPr>
            </a:lvl5pPr>
            <a:lvl6pPr marL="856993" indent="-174573">
              <a:defRPr sz="1500"/>
            </a:lvl6pPr>
            <a:lvl7pPr marL="1029979" indent="-172986">
              <a:spcBef>
                <a:spcPts val="600"/>
              </a:spcBef>
              <a:buFont typeface="Arial" panose="020B0604020202020204" pitchFamily="34" charset="0"/>
              <a:buChar char="–"/>
              <a:defRPr sz="1500" baseline="0">
                <a:solidFill>
                  <a:schemeClr val="tx2"/>
                </a:solidFill>
              </a:defRPr>
            </a:lvl7pPr>
            <a:lvl8pPr marL="1202964" indent="-174573">
              <a:spcBef>
                <a:spcPts val="600"/>
              </a:spcBef>
              <a:buFont typeface="Arial" panose="020B0604020202020204" pitchFamily="34" charset="0"/>
              <a:buChar char="•"/>
              <a:defRPr sz="1500">
                <a:solidFill>
                  <a:schemeClr val="tx2"/>
                </a:solidFill>
              </a:defRPr>
            </a:lvl8pPr>
            <a:lvl9pPr marL="1377537" indent="-174573">
              <a:spcBef>
                <a:spcPts val="600"/>
              </a:spcBef>
              <a:buFont typeface="Arial" panose="020B0604020202020204" pitchFamily="34" charset="0"/>
              <a:buChar char="–"/>
              <a:defRPr sz="1500" baseline="0">
                <a:solidFill>
                  <a:schemeClr val="tx2"/>
                </a:solidFill>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394504646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lvl1pPr>
          </a:lstStyle>
          <a:p>
            <a:r>
              <a:rPr lang="en-US"/>
              <a:t>Click to add title for two-column layout</a:t>
            </a:r>
          </a:p>
        </p:txBody>
      </p:sp>
      <p:sp>
        <p:nvSpPr>
          <p:cNvPr id="5" name="Content Placeholder 2"/>
          <p:cNvSpPr>
            <a:spLocks noGrp="1"/>
          </p:cNvSpPr>
          <p:nvPr>
            <p:ph idx="15" hasCustomPrompt="1"/>
          </p:nvPr>
        </p:nvSpPr>
        <p:spPr bwMode="gray">
          <a:xfrm>
            <a:off x="557929" y="1773937"/>
            <a:ext cx="5030510" cy="3984133"/>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baseline="0"/>
            </a:lvl6pPr>
            <a:lvl7pPr marL="856993" indent="-174573">
              <a:spcBef>
                <a:spcPts val="600"/>
              </a:spcBef>
              <a:buFont typeface="Arial" panose="020B0604020202020204" pitchFamily="34" charset="0"/>
              <a:buChar char="•"/>
              <a:defRPr sz="1600">
                <a:solidFill>
                  <a:schemeClr val="tx2"/>
                </a:solidFill>
              </a:defRPr>
            </a:lvl7pPr>
            <a:lvl8pPr marL="1029979" indent="-172986">
              <a:spcBef>
                <a:spcPts val="600"/>
              </a:spcBef>
              <a:buFont typeface="Arial" panose="020B0604020202020204" pitchFamily="34" charset="0"/>
              <a:buChar char="–"/>
              <a:defRPr sz="1600">
                <a:solidFill>
                  <a:schemeClr val="tx2"/>
                </a:solidFill>
              </a:defRPr>
            </a:lvl8pPr>
            <a:lvl9pPr marL="1202964" indent="-172986">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6" name="Content Placeholder 2"/>
          <p:cNvSpPr>
            <a:spLocks noGrp="1"/>
          </p:cNvSpPr>
          <p:nvPr>
            <p:ph idx="16" hasCustomPrompt="1"/>
          </p:nvPr>
        </p:nvSpPr>
        <p:spPr bwMode="gray">
          <a:xfrm>
            <a:off x="6393321" y="1773937"/>
            <a:ext cx="5030510" cy="3984133"/>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baseline="0"/>
            </a:lvl6pPr>
            <a:lvl7pPr marL="856993" indent="-174573">
              <a:spcBef>
                <a:spcPts val="600"/>
              </a:spcBef>
              <a:buFont typeface="Arial" panose="020B0604020202020204" pitchFamily="34" charset="0"/>
              <a:buChar char="•"/>
              <a:defRPr sz="1600">
                <a:solidFill>
                  <a:schemeClr val="tx2"/>
                </a:solidFill>
              </a:defRPr>
            </a:lvl7pPr>
            <a:lvl8pPr marL="856993" indent="0">
              <a:spcBef>
                <a:spcPts val="600"/>
              </a:spcBef>
              <a:buFont typeface="Arial" panose="020B0604020202020204" pitchFamily="34" charset="0"/>
              <a:buNone/>
              <a:defRPr sz="1600">
                <a:solidFill>
                  <a:schemeClr val="tx2"/>
                </a:solidFill>
              </a:defRPr>
            </a:lvl8pPr>
            <a:lvl9pPr marL="1202964" indent="-172986">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endParaRPr lang="en-US"/>
          </a:p>
        </p:txBody>
      </p:sp>
    </p:spTree>
    <p:extLst>
      <p:ext uri="{BB962C8B-B14F-4D97-AF65-F5344CB8AC3E}">
        <p14:creationId xmlns:p14="http://schemas.microsoft.com/office/powerpoint/2010/main" val="55398677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three-column layout</a:t>
            </a:r>
          </a:p>
        </p:txBody>
      </p:sp>
      <p:sp>
        <p:nvSpPr>
          <p:cNvPr id="6" name="Content Placeholder 2"/>
          <p:cNvSpPr>
            <a:spLocks noGrp="1"/>
          </p:cNvSpPr>
          <p:nvPr>
            <p:ph idx="15" hasCustomPrompt="1"/>
          </p:nvPr>
        </p:nvSpPr>
        <p:spPr bwMode="gray">
          <a:xfrm>
            <a:off x="570062" y="1773936"/>
            <a:ext cx="3461080" cy="3975080"/>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a:lvl6pPr>
            <a:lvl7pPr marL="856993" indent="-174573">
              <a:spcBef>
                <a:spcPts val="600"/>
              </a:spcBef>
              <a:buFont typeface="Arial" panose="020B0604020202020204" pitchFamily="34" charset="0"/>
              <a:buChar char="•"/>
              <a:defRPr sz="1600">
                <a:solidFill>
                  <a:schemeClr val="tx2"/>
                </a:solidFill>
              </a:defRPr>
            </a:lvl7pPr>
            <a:lvl8pPr marL="1029979" indent="-172986">
              <a:spcBef>
                <a:spcPts val="600"/>
              </a:spcBef>
              <a:buFont typeface="Arial" panose="020B0604020202020204" pitchFamily="34" charset="0"/>
              <a:buChar char="–"/>
              <a:defRPr sz="1600">
                <a:solidFill>
                  <a:schemeClr val="tx2"/>
                </a:solidFill>
              </a:defRPr>
            </a:lvl8pPr>
            <a:lvl9pPr marL="1202964" indent="-172986">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7" name="Content Placeholder 2"/>
          <p:cNvSpPr>
            <a:spLocks noGrp="1"/>
          </p:cNvSpPr>
          <p:nvPr>
            <p:ph idx="16" hasCustomPrompt="1"/>
          </p:nvPr>
        </p:nvSpPr>
        <p:spPr bwMode="gray">
          <a:xfrm>
            <a:off x="4362278" y="1773936"/>
            <a:ext cx="3461080" cy="3975080"/>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baseline="0"/>
            </a:lvl6pPr>
            <a:lvl7pPr marL="856993" indent="-174573">
              <a:spcBef>
                <a:spcPts val="600"/>
              </a:spcBef>
              <a:buFont typeface="Arial" panose="020B0604020202020204" pitchFamily="34" charset="0"/>
              <a:buChar char="•"/>
              <a:defRPr sz="1600">
                <a:solidFill>
                  <a:schemeClr val="tx2"/>
                </a:solidFill>
              </a:defRPr>
            </a:lvl7pPr>
            <a:lvl8pPr marL="1029979" indent="-172986">
              <a:spcBef>
                <a:spcPts val="600"/>
              </a:spcBef>
              <a:buFont typeface="Arial" panose="020B0604020202020204" pitchFamily="34" charset="0"/>
              <a:buChar char="–"/>
              <a:defRPr sz="1600">
                <a:solidFill>
                  <a:schemeClr val="tx2"/>
                </a:solidFill>
              </a:defRPr>
            </a:lvl8pPr>
            <a:lvl9pPr marL="1202964" indent="-174573">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2"/>
          <p:cNvSpPr>
            <a:spLocks noGrp="1"/>
          </p:cNvSpPr>
          <p:nvPr>
            <p:ph idx="17" hasCustomPrompt="1"/>
          </p:nvPr>
        </p:nvSpPr>
        <p:spPr bwMode="gray">
          <a:xfrm>
            <a:off x="8154491" y="1773936"/>
            <a:ext cx="3461080" cy="3975080"/>
          </a:xfrm>
        </p:spPr>
        <p:txBody>
          <a:bodyPr/>
          <a:lstStyle>
            <a:lvl1pPr>
              <a:defRPr sz="1999" b="1" cap="none" baseline="0">
                <a:solidFill>
                  <a:schemeClr val="tx2"/>
                </a:solidFill>
              </a:defRPr>
            </a:lvl1pPr>
            <a:lvl2pPr marL="0" indent="0">
              <a:buFontTx/>
              <a:buNone/>
              <a:defRPr sz="1500">
                <a:solidFill>
                  <a:schemeClr val="tx2"/>
                </a:solidFill>
              </a:defRPr>
            </a:lvl2pPr>
            <a:lvl3pPr marL="172986" indent="-172986">
              <a:spcBef>
                <a:spcPts val="1200"/>
              </a:spcBef>
              <a:buFont typeface="Arial" panose="020B0604020202020204" pitchFamily="34" charset="0"/>
              <a:buChar char="•"/>
              <a:defRPr sz="1500">
                <a:solidFill>
                  <a:schemeClr val="tx2"/>
                </a:solidFill>
              </a:defRPr>
            </a:lvl3pPr>
            <a:lvl4pPr marL="347559" indent="-174573">
              <a:spcBef>
                <a:spcPts val="600"/>
              </a:spcBef>
              <a:buFont typeface="Arial" panose="020B0604020202020204" pitchFamily="34" charset="0"/>
              <a:buChar char="–"/>
              <a:defRPr sz="1500">
                <a:solidFill>
                  <a:schemeClr val="tx2"/>
                </a:solidFill>
              </a:defRPr>
            </a:lvl4pPr>
            <a:lvl5pPr marL="509435" indent="-161876">
              <a:spcBef>
                <a:spcPts val="600"/>
              </a:spcBef>
              <a:buFont typeface="Arial" panose="020B0604020202020204" pitchFamily="34" charset="0"/>
              <a:buChar char="•"/>
              <a:defRPr sz="1500">
                <a:solidFill>
                  <a:schemeClr val="tx2"/>
                </a:solidFill>
              </a:defRPr>
            </a:lvl5pPr>
            <a:lvl6pPr marL="682420" indent="-172986">
              <a:buFont typeface="Arial" panose="020B0604020202020204" pitchFamily="34" charset="0"/>
              <a:buChar char="–"/>
              <a:defRPr sz="1500"/>
            </a:lvl6pPr>
            <a:lvl7pPr marL="682420" indent="0">
              <a:spcBef>
                <a:spcPts val="600"/>
              </a:spcBef>
              <a:buFont typeface="Arial" panose="020B0604020202020204" pitchFamily="34" charset="0"/>
              <a:buNone/>
              <a:defRPr sz="1600">
                <a:solidFill>
                  <a:schemeClr val="tx2"/>
                </a:solidFill>
              </a:defRPr>
            </a:lvl7pPr>
            <a:lvl8pPr marL="1029979" indent="-172986">
              <a:spcBef>
                <a:spcPts val="600"/>
              </a:spcBef>
              <a:buFont typeface="Arial" panose="020B0604020202020204" pitchFamily="34" charset="0"/>
              <a:buChar char="–"/>
              <a:defRPr sz="1600">
                <a:solidFill>
                  <a:schemeClr val="tx2"/>
                </a:solidFill>
              </a:defRPr>
            </a:lvl8pPr>
            <a:lvl9pPr marL="1202964" indent="-174573">
              <a:spcBef>
                <a:spcPts val="600"/>
              </a:spcBef>
              <a:buFont typeface="Arial" panose="020B0604020202020204" pitchFamily="34" charset="0"/>
              <a:buChar char="•"/>
              <a:defRPr sz="1600" baseline="0">
                <a:solidFill>
                  <a:schemeClr val="tx2"/>
                </a:solidFill>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5038259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89" y="530351"/>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6740693" y="1765300"/>
            <a:ext cx="4884168" cy="3977640"/>
          </a:xfrm>
        </p:spPr>
        <p:txBody>
          <a:bodyPr/>
          <a:lstStyle>
            <a:lvl1pPr>
              <a:buClrTx/>
              <a:defRPr cap="none" baseline="0">
                <a:solidFill>
                  <a:schemeClr val="tx2"/>
                </a:solidFill>
              </a:defRPr>
            </a:lvl1pPr>
            <a:lvl2pPr>
              <a:buClrTx/>
              <a:defRPr>
                <a:solidFill>
                  <a:schemeClr val="tx2"/>
                </a:solidFill>
              </a:defRPr>
            </a:lvl2pPr>
            <a:lvl3pPr>
              <a:buClrTx/>
              <a:defRPr>
                <a:solidFill>
                  <a:schemeClr val="tx2"/>
                </a:solidFill>
              </a:defRPr>
            </a:lvl3pPr>
            <a:lvl4pPr>
              <a:buClrTx/>
              <a:defRPr>
                <a:solidFill>
                  <a:schemeClr val="tx2"/>
                </a:solidFill>
              </a:defRPr>
            </a:lvl4pPr>
            <a:lvl5pPr>
              <a:buClrTx/>
              <a:defRPr>
                <a:solidFill>
                  <a:schemeClr val="tx2"/>
                </a:solidFill>
              </a:defRPr>
            </a:lvl5pPr>
            <a:lvl6pPr>
              <a:buClrTx/>
              <a:defRPr/>
            </a:lvl6pPr>
            <a:lvl7pPr>
              <a:buClrTx/>
              <a:defRPr/>
            </a:lvl7pPr>
            <a:lvl8pPr>
              <a:buClrTx/>
              <a:defRPr/>
            </a:lvl8pPr>
            <a:lvl9pPr>
              <a:buClrTx/>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3" name="Picture 2">
            <a:extLst>
              <a:ext uri="{FF2B5EF4-FFF2-40B4-BE49-F238E27FC236}">
                <a16:creationId xmlns:a16="http://schemas.microsoft.com/office/drawing/2014/main" id="{448DE62B-9510-7CD9-8B25-CBAFBD97131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14832630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solidFill>
                  <a:schemeClr val="tx2"/>
                </a:solidFill>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73846"/>
            <a:ext cx="2506109" cy="3988781"/>
          </a:xfrm>
        </p:spPr>
        <p:txBody>
          <a:bodyPr vert="horz" lIns="0" tIns="0" rIns="0" bIns="0" rtlCol="0">
            <a:noAutofit/>
          </a:bodyPr>
          <a:lstStyle>
            <a:lvl1pPr>
              <a:buClr>
                <a:schemeClr val="tx1"/>
              </a:buClr>
              <a:defRPr lang="en-US" sz="1999" b="1" cap="none" baseline="0" dirty="0" smtClean="0">
                <a:solidFill>
                  <a:schemeClr val="tx2"/>
                </a:solidFill>
              </a:defRPr>
            </a:lvl1pPr>
            <a:lvl2pPr marL="0" indent="0">
              <a:buClr>
                <a:schemeClr val="tx1"/>
              </a:buClr>
              <a:buNone/>
              <a:defRPr lang="en-US" sz="1500" dirty="0" smtClean="0">
                <a:solidFill>
                  <a:schemeClr val="tx2"/>
                </a:solidFill>
              </a:defRPr>
            </a:lvl2pPr>
            <a:lvl3pPr marL="174573" indent="-174573">
              <a:spcBef>
                <a:spcPts val="1200"/>
              </a:spcBef>
              <a:buClr>
                <a:schemeClr val="tx1"/>
              </a:buClr>
              <a:buFont typeface="Arial" panose="020B0604020202020204" pitchFamily="34" charset="0"/>
              <a:buChar char="•"/>
              <a:defRPr lang="en-US" sz="1500" dirty="0" smtClean="0">
                <a:solidFill>
                  <a:schemeClr val="tx2"/>
                </a:solidFill>
              </a:defRPr>
            </a:lvl3pPr>
            <a:lvl4pPr marL="347559" indent="-172986">
              <a:buClr>
                <a:schemeClr val="tx1"/>
              </a:buClr>
              <a:buFont typeface="Arial" panose="020B0604020202020204" pitchFamily="34" charset="0"/>
              <a:buChar char="–"/>
              <a:defRPr lang="en-US" sz="1500" dirty="0" smtClean="0">
                <a:solidFill>
                  <a:schemeClr val="tx2"/>
                </a:solidFill>
              </a:defRPr>
            </a:lvl4pPr>
            <a:lvl5pPr marL="511022" indent="-163464">
              <a:buClr>
                <a:schemeClr val="tx1"/>
              </a:buClr>
              <a:buFont typeface="Arial" panose="020B0604020202020204" pitchFamily="34" charset="0"/>
              <a:buChar char="•"/>
              <a:defRPr lang="en-US" sz="1500" dirty="0">
                <a:solidFill>
                  <a:schemeClr val="tx2"/>
                </a:solidFill>
              </a:defRPr>
            </a:lvl5pPr>
            <a:lvl6pPr marL="685594" indent="-174573">
              <a:buClr>
                <a:schemeClr val="tx1"/>
              </a:buClr>
              <a:buFont typeface="Arial" panose="020B0604020202020204" pitchFamily="34" charset="0"/>
              <a:buChar char="–"/>
              <a:defRPr sz="15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7" name="Content Placeholder 3"/>
          <p:cNvSpPr>
            <a:spLocks noGrp="1"/>
          </p:cNvSpPr>
          <p:nvPr>
            <p:ph sz="half" idx="2" hasCustomPrompt="1"/>
          </p:nvPr>
        </p:nvSpPr>
        <p:spPr bwMode="gray">
          <a:xfrm>
            <a:off x="3406744" y="1773846"/>
            <a:ext cx="2506109" cy="3988781"/>
          </a:xfrm>
        </p:spPr>
        <p:txBody>
          <a:bodyPr vert="horz" lIns="0" tIns="0" rIns="0" bIns="0" rtlCol="0">
            <a:noAutofit/>
          </a:bodyPr>
          <a:lstStyle>
            <a:lvl1pPr>
              <a:buClr>
                <a:schemeClr val="tx1"/>
              </a:buClr>
              <a:defRPr lang="en-US" sz="1999" b="1" cap="none" baseline="0" dirty="0" smtClean="0">
                <a:solidFill>
                  <a:schemeClr val="tx2"/>
                </a:solidFill>
              </a:defRPr>
            </a:lvl1pPr>
            <a:lvl2pPr marL="0" indent="0">
              <a:buClr>
                <a:schemeClr val="tx1"/>
              </a:buClr>
              <a:buNone/>
              <a:defRPr lang="en-US" sz="1500" dirty="0" smtClean="0">
                <a:solidFill>
                  <a:schemeClr val="tx2"/>
                </a:solidFill>
              </a:defRPr>
            </a:lvl2pPr>
            <a:lvl3pPr marL="174573" indent="-174573">
              <a:spcBef>
                <a:spcPts val="1200"/>
              </a:spcBef>
              <a:buClr>
                <a:schemeClr val="tx1"/>
              </a:buClr>
              <a:buFont typeface="Arial" panose="020B0604020202020204" pitchFamily="34" charset="0"/>
              <a:buChar char="•"/>
              <a:defRPr lang="en-US" sz="1500" dirty="0" smtClean="0">
                <a:solidFill>
                  <a:schemeClr val="tx2"/>
                </a:solidFill>
              </a:defRPr>
            </a:lvl3pPr>
            <a:lvl4pPr marL="347559" indent="-172986">
              <a:buClr>
                <a:schemeClr val="tx1"/>
              </a:buClr>
              <a:buFont typeface="Arial" panose="020B0604020202020204" pitchFamily="34" charset="0"/>
              <a:buChar char="–"/>
              <a:defRPr lang="en-US" sz="1500" dirty="0" smtClean="0">
                <a:solidFill>
                  <a:schemeClr val="tx2"/>
                </a:solidFill>
              </a:defRPr>
            </a:lvl4pPr>
            <a:lvl5pPr marL="511022" indent="-163464">
              <a:buClr>
                <a:schemeClr val="tx1"/>
              </a:buClr>
              <a:buFont typeface="Arial" panose="020B0604020202020204" pitchFamily="34" charset="0"/>
              <a:buChar char="•"/>
              <a:defRPr lang="en-US" sz="1500" baseline="0" dirty="0">
                <a:solidFill>
                  <a:schemeClr val="tx2"/>
                </a:solidFill>
              </a:defRPr>
            </a:lvl5pPr>
            <a:lvl6pPr marL="685594" indent="-174573">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p:cNvSpPr>
            <a:spLocks noGrp="1"/>
          </p:cNvSpPr>
          <p:nvPr>
            <p:ph sz="half" idx="18" hasCustomPrompt="1"/>
          </p:nvPr>
        </p:nvSpPr>
        <p:spPr bwMode="gray">
          <a:xfrm>
            <a:off x="6255558" y="1773846"/>
            <a:ext cx="2506109" cy="3988781"/>
          </a:xfrm>
        </p:spPr>
        <p:txBody>
          <a:bodyPr vert="horz" lIns="0" tIns="0" rIns="0" bIns="0" rtlCol="0">
            <a:noAutofit/>
          </a:bodyPr>
          <a:lstStyle>
            <a:lvl1pPr>
              <a:buClr>
                <a:schemeClr val="tx1"/>
              </a:buClr>
              <a:defRPr lang="en-US" sz="1999" b="1" cap="none" baseline="0" dirty="0" smtClean="0">
                <a:solidFill>
                  <a:schemeClr val="tx2"/>
                </a:solidFill>
              </a:defRPr>
            </a:lvl1pPr>
            <a:lvl2pPr marL="0" indent="0" algn="l">
              <a:buClr>
                <a:schemeClr val="tx1"/>
              </a:buClr>
              <a:buNone/>
              <a:defRPr lang="en-US" sz="1500" dirty="0" smtClean="0">
                <a:solidFill>
                  <a:schemeClr val="tx2"/>
                </a:solidFill>
              </a:defRPr>
            </a:lvl2pPr>
            <a:lvl3pPr marL="174573" indent="-174573">
              <a:spcBef>
                <a:spcPts val="1200"/>
              </a:spcBef>
              <a:buClr>
                <a:schemeClr val="tx1"/>
              </a:buClr>
              <a:buFont typeface="Arial" panose="020B0604020202020204" pitchFamily="34" charset="0"/>
              <a:buChar char="•"/>
              <a:defRPr lang="en-US" sz="1500" dirty="0" smtClean="0">
                <a:solidFill>
                  <a:schemeClr val="tx2"/>
                </a:solidFill>
              </a:defRPr>
            </a:lvl3pPr>
            <a:lvl4pPr marL="347559" indent="-172986">
              <a:buClr>
                <a:schemeClr val="tx1"/>
              </a:buClr>
              <a:buFont typeface="Arial" panose="020B0604020202020204" pitchFamily="34" charset="0"/>
              <a:buChar char="–"/>
              <a:defRPr lang="en-US" sz="1500" dirty="0" smtClean="0">
                <a:solidFill>
                  <a:schemeClr val="tx2"/>
                </a:solidFill>
              </a:defRPr>
            </a:lvl4pPr>
            <a:lvl5pPr marL="511022" indent="-165050">
              <a:buClr>
                <a:schemeClr val="tx1"/>
              </a:buClr>
              <a:buFont typeface="Arial" panose="020B0604020202020204" pitchFamily="34" charset="0"/>
              <a:buChar char="•"/>
              <a:defRPr lang="en-US" sz="1500" dirty="0">
                <a:solidFill>
                  <a:schemeClr val="tx2"/>
                </a:solidFill>
              </a:defRPr>
            </a:lvl5pPr>
            <a:lvl6pPr marL="685594" indent="-174573">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p:cNvSpPr>
            <a:spLocks noGrp="1"/>
          </p:cNvSpPr>
          <p:nvPr>
            <p:ph sz="half" idx="23" hasCustomPrompt="1"/>
          </p:nvPr>
        </p:nvSpPr>
        <p:spPr bwMode="gray">
          <a:xfrm>
            <a:off x="9104372" y="1773846"/>
            <a:ext cx="2506109" cy="3988781"/>
          </a:xfrm>
        </p:spPr>
        <p:txBody>
          <a:bodyPr vert="horz" lIns="0" tIns="0" rIns="0" bIns="0" rtlCol="0">
            <a:noAutofit/>
          </a:bodyPr>
          <a:lstStyle>
            <a:lvl1pPr>
              <a:buClr>
                <a:schemeClr val="tx1"/>
              </a:buClr>
              <a:defRPr lang="en-US" sz="1999" b="1" cap="none" baseline="0" dirty="0" smtClean="0">
                <a:solidFill>
                  <a:schemeClr val="tx2"/>
                </a:solidFill>
              </a:defRPr>
            </a:lvl1pPr>
            <a:lvl2pPr marL="0" indent="0" algn="l">
              <a:buClr>
                <a:schemeClr val="tx1"/>
              </a:buClr>
              <a:buNone/>
              <a:defRPr lang="en-US" sz="1500" dirty="0" smtClean="0">
                <a:solidFill>
                  <a:schemeClr val="tx2"/>
                </a:solidFill>
              </a:defRPr>
            </a:lvl2pPr>
            <a:lvl3pPr marL="174573" indent="-174573">
              <a:spcBef>
                <a:spcPts val="1200"/>
              </a:spcBef>
              <a:buClr>
                <a:schemeClr val="tx1"/>
              </a:buClr>
              <a:buFont typeface="Arial" panose="020B0604020202020204" pitchFamily="34" charset="0"/>
              <a:buChar char="•"/>
              <a:defRPr lang="en-US" sz="1500" dirty="0" smtClean="0">
                <a:solidFill>
                  <a:schemeClr val="tx2"/>
                </a:solidFill>
              </a:defRPr>
            </a:lvl3pPr>
            <a:lvl4pPr marL="347559" indent="-172986">
              <a:buClr>
                <a:schemeClr val="tx1"/>
              </a:buClr>
              <a:buFont typeface="Arial" panose="020B0604020202020204" pitchFamily="34" charset="0"/>
              <a:buChar char="–"/>
              <a:defRPr lang="en-US" sz="1500" dirty="0" smtClean="0">
                <a:solidFill>
                  <a:schemeClr val="tx2"/>
                </a:solidFill>
              </a:defRPr>
            </a:lvl4pPr>
            <a:lvl5pPr marL="511022" indent="-165050">
              <a:buClr>
                <a:schemeClr val="tx1"/>
              </a:buClr>
              <a:buFont typeface="Arial" panose="020B0604020202020204" pitchFamily="34" charset="0"/>
              <a:buChar char="•"/>
              <a:defRPr lang="en-US" sz="1500" dirty="0">
                <a:solidFill>
                  <a:schemeClr val="tx2"/>
                </a:solidFill>
              </a:defRPr>
            </a:lvl5pPr>
            <a:lvl6pPr marL="685594" indent="-174573">
              <a:buClr>
                <a:schemeClr val="tx1"/>
              </a:buClr>
              <a:buFont typeface="Arial" panose="020B0604020202020204" pitchFamily="34" charset="0"/>
              <a:buChar char="–"/>
              <a:defRPr sz="15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223798104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649224"/>
            <a:ext cx="9667726" cy="713232"/>
          </a:xfrm>
        </p:spPr>
        <p:txBody>
          <a:bodyPr/>
          <a:lstStyle>
            <a:lvl1pPr>
              <a:defRPr/>
            </a:lvl1pPr>
          </a:lstStyle>
          <a:p>
            <a:r>
              <a:rPr lang="en-US"/>
              <a:t>Click to add title</a:t>
            </a:r>
          </a:p>
        </p:txBody>
      </p:sp>
    </p:spTree>
    <p:extLst>
      <p:ext uri="{BB962C8B-B14F-4D97-AF65-F5344CB8AC3E}">
        <p14:creationId xmlns:p14="http://schemas.microsoft.com/office/powerpoint/2010/main" val="4260181005"/>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 Gray background">
    <p:spTree>
      <p:nvGrpSpPr>
        <p:cNvPr id="1" name=""/>
        <p:cNvGrpSpPr/>
        <p:nvPr/>
      </p:nvGrpSpPr>
      <p:grpSpPr>
        <a:xfrm>
          <a:off x="0" y="0"/>
          <a:ext cx="0" cy="0"/>
          <a:chOff x="0" y="0"/>
          <a:chExt cx="0" cy="0"/>
        </a:xfrm>
      </p:grpSpPr>
      <p:sp>
        <p:nvSpPr>
          <p:cNvPr id="4" name="Rectangle 3"/>
          <p:cNvSpPr/>
          <p:nvPr userDrawn="1"/>
        </p:nvSpPr>
        <p:spPr>
          <a:xfrm>
            <a:off x="381002" y="384048"/>
            <a:ext cx="11430000" cy="5724144"/>
          </a:xfrm>
          <a:prstGeom prst="rect">
            <a:avLst/>
          </a:prstGeom>
          <a:solidFill>
            <a:srgbClr val="E9E9E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2" name="Title 1"/>
          <p:cNvSpPr>
            <a:spLocks noGrp="1"/>
          </p:cNvSpPr>
          <p:nvPr>
            <p:ph type="title" hasCustomPrompt="1"/>
          </p:nvPr>
        </p:nvSpPr>
        <p:spPr>
          <a:xfrm>
            <a:off x="713418" y="649224"/>
            <a:ext cx="9667726" cy="713232"/>
          </a:xfrm>
        </p:spPr>
        <p:txBody>
          <a:bodyPr/>
          <a:lstStyle>
            <a:lvl1pPr>
              <a:defRPr/>
            </a:lvl1pPr>
          </a:lstStyle>
          <a:p>
            <a:r>
              <a:rPr lang="en-US"/>
              <a:t>Click to add title</a:t>
            </a:r>
          </a:p>
        </p:txBody>
      </p:sp>
    </p:spTree>
    <p:extLst>
      <p:ext uri="{BB962C8B-B14F-4D97-AF65-F5344CB8AC3E}">
        <p14:creationId xmlns:p14="http://schemas.microsoft.com/office/powerpoint/2010/main" val="100436427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26448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C78D-4F6B-45F8-AB04-A56A0B1F36D6}"/>
              </a:ext>
            </a:extLst>
          </p:cNvPr>
          <p:cNvSpPr>
            <a:spLocks noGrp="1"/>
          </p:cNvSpPr>
          <p:nvPr>
            <p:ph type="title" hasCustomPrompt="1"/>
          </p:nvPr>
        </p:nvSpPr>
        <p:spPr>
          <a:xfrm>
            <a:off x="557929" y="-347472"/>
            <a:ext cx="9667726" cy="262719"/>
          </a:xfrm>
        </p:spPr>
        <p:txBody>
          <a:bodyPr anchor="b"/>
          <a:lstStyle>
            <a:lvl1pPr>
              <a:defRPr sz="1400"/>
            </a:lvl1pPr>
          </a:lstStyle>
          <a:p>
            <a:r>
              <a:rPr lang="en-US"/>
              <a:t>Title for slide built on the blank accessibility master</a:t>
            </a:r>
          </a:p>
        </p:txBody>
      </p:sp>
    </p:spTree>
    <p:extLst>
      <p:ext uri="{BB962C8B-B14F-4D97-AF65-F5344CB8AC3E}">
        <p14:creationId xmlns:p14="http://schemas.microsoft.com/office/powerpoint/2010/main" val="238747064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E165B92E-6E75-4AE3-9A66-2BE7D7974FA8}"/>
              </a:ext>
            </a:extLst>
          </p:cNvPr>
          <p:cNvSpPr>
            <a:spLocks noGrp="1"/>
          </p:cNvSpPr>
          <p:nvPr>
            <p:ph type="pic" sz="quarter" idx="12"/>
          </p:nvPr>
        </p:nvSpPr>
        <p:spPr>
          <a:xfrm>
            <a:off x="1" y="0"/>
            <a:ext cx="12191999" cy="6858000"/>
          </a:xfrm>
          <a:solidFill>
            <a:schemeClr val="bg1">
              <a:lumMod val="75000"/>
            </a:schemeClr>
          </a:solidFill>
        </p:spPr>
        <p:txBody>
          <a:bodyPr/>
          <a:lstStyle>
            <a:lvl1pPr algn="ctr">
              <a:defRPr b="0" baseline="0">
                <a:solidFill>
                  <a:schemeClr val="bg1"/>
                </a:solidFill>
              </a:defRPr>
            </a:lvl1pPr>
          </a:lstStyle>
          <a:p>
            <a:r>
              <a:rPr lang="en-US"/>
              <a:t>Click icon to add picture</a:t>
            </a:r>
          </a:p>
        </p:txBody>
      </p:sp>
      <p:sp>
        <p:nvSpPr>
          <p:cNvPr id="4" name="Title 1">
            <a:extLst>
              <a:ext uri="{FF2B5EF4-FFF2-40B4-BE49-F238E27FC236}">
                <a16:creationId xmlns:a16="http://schemas.microsoft.com/office/drawing/2014/main" id="{9A83F15B-6875-4795-A8F5-FC92953B6659}"/>
              </a:ext>
            </a:extLst>
          </p:cNvPr>
          <p:cNvSpPr>
            <a:spLocks noGrp="1"/>
          </p:cNvSpPr>
          <p:nvPr>
            <p:ph type="ctrTitle" hasCustomPrompt="1"/>
          </p:nvPr>
        </p:nvSpPr>
        <p:spPr>
          <a:xfrm>
            <a:off x="1069336" y="1207608"/>
            <a:ext cx="3395987" cy="3538233"/>
          </a:xfrm>
        </p:spPr>
        <p:txBody>
          <a:bodyPr anchor="ctr">
            <a:noAutofit/>
          </a:bodyPr>
          <a:lstStyle>
            <a:lvl1pPr algn="l">
              <a:lnSpc>
                <a:spcPct val="90000"/>
              </a:lnSpc>
              <a:defRPr sz="6598" baseline="0">
                <a:solidFill>
                  <a:schemeClr val="bg1"/>
                </a:solidFill>
              </a:defRPr>
            </a:lvl1pPr>
          </a:lstStyle>
          <a:p>
            <a:r>
              <a:rPr lang="en-US"/>
              <a:t>Closing text</a:t>
            </a:r>
          </a:p>
        </p:txBody>
      </p:sp>
      <p:pic>
        <p:nvPicPr>
          <p:cNvPr id="12" name="Graphic 11" descr="CVS Health logo">
            <a:extLst>
              <a:ext uri="{FF2B5EF4-FFF2-40B4-BE49-F238E27FC236}">
                <a16:creationId xmlns:a16="http://schemas.microsoft.com/office/drawing/2014/main" id="{74D3A37F-E0DA-446E-B173-2DDBFF7349E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284896999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189628956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2" y="0"/>
            <a:ext cx="12192000"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11" name="Title 1">
            <a:extLst>
              <a:ext uri="{FF2B5EF4-FFF2-40B4-BE49-F238E27FC236}">
                <a16:creationId xmlns:a16="http://schemas.microsoft.com/office/drawing/2014/main" id="{0C1C0A90-CD75-4DD6-80F4-EDD3FD0CF49A}"/>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red background</a:t>
            </a:r>
          </a:p>
        </p:txBody>
      </p:sp>
      <p:pic>
        <p:nvPicPr>
          <p:cNvPr id="12" name="Graphic 11" descr="CVS Health logo">
            <a:extLst>
              <a:ext uri="{FF2B5EF4-FFF2-40B4-BE49-F238E27FC236}">
                <a16:creationId xmlns:a16="http://schemas.microsoft.com/office/drawing/2014/main" id="{B68A7D5F-95B8-5A4D-95DF-7F1C0D295EC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15097730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userDrawn="1">
  <p:cSld name="Everyday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3999">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1" y="4379002"/>
            <a:ext cx="3582950" cy="1262324"/>
          </a:xfrm>
        </p:spPr>
        <p:txBody>
          <a:bodyPr/>
          <a:lstStyle>
            <a:lvl1pPr>
              <a:defRPr sz="1500" b="1">
                <a:solidFill>
                  <a:schemeClr val="tx2"/>
                </a:solidFill>
                <a:latin typeface="+mn-lt"/>
              </a:defRPr>
            </a:lvl1pPr>
            <a:lvl2pPr marL="0" indent="0">
              <a:spcBef>
                <a:spcPts val="0"/>
              </a:spcBef>
              <a:spcAft>
                <a:spcPts val="2399"/>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4"/>
            <a:ext cx="2872536" cy="350455"/>
          </a:xfrm>
          <a:prstGeom prst="rect">
            <a:avLst/>
          </a:prstGeom>
        </p:spPr>
      </p:pic>
      <p:pic>
        <p:nvPicPr>
          <p:cNvPr id="21" name="Picture 20" descr="Red outline heart."/>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75169" y="1016181"/>
            <a:ext cx="5222470" cy="4340047"/>
          </a:xfrm>
          <a:prstGeom prst="rect">
            <a:avLst/>
          </a:prstGeom>
        </p:spPr>
      </p:pic>
    </p:spTree>
    <p:extLst>
      <p:ext uri="{BB962C8B-B14F-4D97-AF65-F5344CB8AC3E}">
        <p14:creationId xmlns:p14="http://schemas.microsoft.com/office/powerpoint/2010/main" val="416640017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38"/>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2296" y="347851"/>
            <a:ext cx="7030439" cy="6858000"/>
          </a:xfrm>
          <a:prstGeom prst="rect">
            <a:avLst/>
          </a:prstGeom>
        </p:spPr>
      </p:pic>
      <p:sp>
        <p:nvSpPr>
          <p:cNvPr id="3" name="Content Placeholder 8">
            <a:extLst>
              <a:ext uri="{FF2B5EF4-FFF2-40B4-BE49-F238E27FC236}">
                <a16:creationId xmlns:a16="http://schemas.microsoft.com/office/drawing/2014/main" id="{281AEE52-08C6-3503-D9B3-88168E3F507B}"/>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0569C7B-3A22-0FD0-6360-BD35CADC7797}"/>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3460149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nfographic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557929" y="1767532"/>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8" name="Rectangle 7">
            <a:extLst>
              <a:ext uri="{FF2B5EF4-FFF2-40B4-BE49-F238E27FC236}">
                <a16:creationId xmlns:a16="http://schemas.microsoft.com/office/drawing/2014/main" id="{65139F72-CEC0-495F-8477-192D60A880E2}"/>
              </a:ext>
            </a:extLst>
          </p:cNvPr>
          <p:cNvSpPr/>
          <p:nvPr userDrawn="1"/>
        </p:nvSpPr>
        <p:spPr>
          <a:xfrm>
            <a:off x="6096000"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7" name="Graphic 6" descr="CVS Health logo.">
            <a:extLst>
              <a:ext uri="{FF2B5EF4-FFF2-40B4-BE49-F238E27FC236}">
                <a16:creationId xmlns:a16="http://schemas.microsoft.com/office/drawing/2014/main" id="{B59DA53D-FB46-42C9-9A73-236B2FE105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BAB76B44-9BC8-80A7-3D60-532ED1D1DE05}"/>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58382426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5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Picture 5" descr="A black background with a black rectangle&#10;&#10;AI-generated content may be incorrect.">
            <a:extLst>
              <a:ext uri="{FF2B5EF4-FFF2-40B4-BE49-F238E27FC236}">
                <a16:creationId xmlns:a16="http://schemas.microsoft.com/office/drawing/2014/main" id="{4CBDEBF5-7371-29D9-6A09-C7725805F422}"/>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 y="0"/>
            <a:ext cx="4151976" cy="6858000"/>
          </a:xfrm>
          <a:prstGeom prst="rect">
            <a:avLst/>
          </a:prstGeom>
        </p:spPr>
      </p:pic>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231" y="5243838"/>
            <a:ext cx="2277449"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61629" y="1778562"/>
            <a:ext cx="6112460"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9006" y="3416025"/>
            <a:ext cx="7472822" cy="6199167"/>
          </a:xfrm>
          <a:prstGeom prst="rect">
            <a:avLst/>
          </a:prstGeom>
        </p:spPr>
      </p:pic>
      <p:sp>
        <p:nvSpPr>
          <p:cNvPr id="5" name="Content Placeholder 8">
            <a:extLst>
              <a:ext uri="{FF2B5EF4-FFF2-40B4-BE49-F238E27FC236}">
                <a16:creationId xmlns:a16="http://schemas.microsoft.com/office/drawing/2014/main" id="{3A55EFC0-6BF7-FB8F-7A32-B1F0ABBBFD56}"/>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09C0340-7AC4-300C-0673-0609035FA93A}"/>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1458427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4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ED992718-FD16-F7A2-8F30-668935D0B863}"/>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38"/>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5"/>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2"/>
            <a:ext cx="6112460" cy="5070663"/>
          </a:xfrm>
          <a:prstGeom prst="rect">
            <a:avLst/>
          </a:prstGeom>
        </p:spPr>
      </p:pic>
      <p:sp>
        <p:nvSpPr>
          <p:cNvPr id="5" name="Content Placeholder 8">
            <a:extLst>
              <a:ext uri="{FF2B5EF4-FFF2-40B4-BE49-F238E27FC236}">
                <a16:creationId xmlns:a16="http://schemas.microsoft.com/office/drawing/2014/main" id="{0F832026-8819-76F7-2590-8C2B66608CBF}"/>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795ABFE-899B-64C1-E309-4765183E053E}"/>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40177551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7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1"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8"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38"/>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5"/>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2"/>
            <a:ext cx="6112460" cy="5070663"/>
          </a:xfrm>
          <a:prstGeom prst="rect">
            <a:avLst/>
          </a:prstGeom>
        </p:spPr>
      </p:pic>
      <p:sp>
        <p:nvSpPr>
          <p:cNvPr id="5" name="Content Placeholder 8">
            <a:extLst>
              <a:ext uri="{FF2B5EF4-FFF2-40B4-BE49-F238E27FC236}">
                <a16:creationId xmlns:a16="http://schemas.microsoft.com/office/drawing/2014/main" id="{1F85E82A-CCB3-C094-6719-C7A4F02C8537}"/>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F772A0C-C61F-CBA0-747F-82B88789C6E3}"/>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4239687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41379" y="850392"/>
            <a:ext cx="4179897" cy="5157216"/>
          </a:xfrm>
          <a:prstGeom prst="roundRect">
            <a:avLst>
              <a:gd name="adj" fmla="val 4392"/>
            </a:avLst>
          </a:prstGeom>
          <a:solidFill>
            <a:schemeClr val="bg1"/>
          </a:solidFill>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1"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2" y="3063240"/>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Title 1">
            <a:extLst>
              <a:ext uri="{FF2B5EF4-FFF2-40B4-BE49-F238E27FC236}">
                <a16:creationId xmlns:a16="http://schemas.microsoft.com/office/drawing/2014/main" id="{A961A32B-A54D-2408-CB7C-D9AB790A234A}"/>
              </a:ext>
            </a:extLst>
          </p:cNvPr>
          <p:cNvSpPr txBox="1">
            <a:spLocks/>
          </p:cNvSpPr>
          <p:nvPr userDrawn="1"/>
        </p:nvSpPr>
        <p:spPr>
          <a:xfrm>
            <a:off x="-3338025" y="2565799"/>
            <a:ext cx="2577245" cy="2074945"/>
          </a:xfrm>
          <a:prstGeom prst="roundRect">
            <a:avLst>
              <a:gd name="adj" fmla="val 5726"/>
            </a:avLst>
          </a:prstGeom>
          <a:solidFill>
            <a:schemeClr val="bg2">
              <a:lumMod val="20000"/>
              <a:lumOff val="80000"/>
            </a:schemeClr>
          </a:solidFill>
        </p:spPr>
        <p:txBody>
          <a:bodyPr vert="horz" lIns="402336" tIns="457200" rIns="365760" bIns="182880" rtlCol="0" anchor="t" anchorCtr="0">
            <a:noAutofit/>
          </a:bodyPr>
          <a:lstStyle>
            <a:lvl1pPr algn="l" defTabSz="457200" rtl="0" eaLnBrk="1" latinLnBrk="0" hangingPunct="1">
              <a:lnSpc>
                <a:spcPct val="90000"/>
              </a:lnSpc>
              <a:spcBef>
                <a:spcPct val="0"/>
              </a:spcBef>
              <a:buNone/>
              <a:defRPr sz="3600" b="0" i="0" kern="1200">
                <a:solidFill>
                  <a:schemeClr val="tx2"/>
                </a:solidFill>
                <a:latin typeface="CVS Health Sans Medium" panose="020B0504020202020204" pitchFamily="34" charset="0"/>
                <a:ea typeface="+mj-ea"/>
                <a:cs typeface="+mj-cs"/>
              </a:defRPr>
            </a:lvl1pPr>
          </a:lstStyle>
          <a:p>
            <a:pPr>
              <a:buFontTx/>
            </a:pPr>
            <a:r>
              <a:rPr lang="en-US" sz="2800">
                <a:latin typeface="CVS Health Sans" panose="020B0504020202020204" pitchFamily="34" charset="0"/>
              </a:rPr>
              <a:t>Board of Directors meeting</a:t>
            </a: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6459917" y="131282"/>
            <a:ext cx="7774425" cy="6595436"/>
          </a:xfrm>
          <a:prstGeom prst="rect">
            <a:avLst/>
          </a:prstGeom>
        </p:spPr>
      </p:pic>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38"/>
            <a:ext cx="2277449" cy="277853"/>
          </a:xfrm>
          <a:prstGeom prst="rect">
            <a:avLst/>
          </a:prstGeom>
        </p:spPr>
      </p:pic>
      <p:sp>
        <p:nvSpPr>
          <p:cNvPr id="4" name="Content Placeholder 8">
            <a:extLst>
              <a:ext uri="{FF2B5EF4-FFF2-40B4-BE49-F238E27FC236}">
                <a16:creationId xmlns:a16="http://schemas.microsoft.com/office/drawing/2014/main" id="{E37C9586-0F5B-98C4-A160-A28AF383F798}"/>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919F49E-53F9-C938-16F5-0BE4D0516635}"/>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5517084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25000"/>
          </a:blip>
          <a:stretch>
            <a:fillRect/>
          </a:stretch>
        </p:blipFill>
        <p:spPr>
          <a:xfrm>
            <a:off x="6459917" y="131282"/>
            <a:ext cx="7774425" cy="6595436"/>
          </a:xfrm>
          <a:prstGeom prst="rect">
            <a:avLst/>
          </a:prstGeom>
        </p:spPr>
      </p:pic>
      <p:sp>
        <p:nvSpPr>
          <p:cNvPr id="24" name="Title 1"/>
          <p:cNvSpPr>
            <a:spLocks noGrp="1"/>
          </p:cNvSpPr>
          <p:nvPr>
            <p:ph type="ctrTitle" hasCustomPrompt="1"/>
          </p:nvPr>
        </p:nvSpPr>
        <p:spPr>
          <a:xfrm>
            <a:off x="5672037" y="1951342"/>
            <a:ext cx="6495271" cy="2387483"/>
          </a:xfrm>
          <a:prstGeom prst="roundRect">
            <a:avLst>
              <a:gd name="adj" fmla="val 4392"/>
            </a:avLst>
          </a:prstGeom>
          <a:noFill/>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title here</a:t>
            </a:r>
          </a:p>
        </p:txBody>
      </p:sp>
      <p:sp>
        <p:nvSpPr>
          <p:cNvPr id="14" name="Text Placeholder 4"/>
          <p:cNvSpPr>
            <a:spLocks noGrp="1"/>
          </p:cNvSpPr>
          <p:nvPr>
            <p:ph type="body" sz="quarter" idx="16" hasCustomPrompt="1"/>
          </p:nvPr>
        </p:nvSpPr>
        <p:spPr>
          <a:xfrm>
            <a:off x="6096000" y="3276365"/>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8" name="Picture Placeholder 7">
            <a:extLst>
              <a:ext uri="{FF2B5EF4-FFF2-40B4-BE49-F238E27FC236}">
                <a16:creationId xmlns:a16="http://schemas.microsoft.com/office/drawing/2014/main" id="{6516ECA4-F7D2-DC6D-20E0-8B304C1642BC}"/>
              </a:ext>
            </a:extLst>
          </p:cNvPr>
          <p:cNvSpPr>
            <a:spLocks noGrp="1"/>
          </p:cNvSpPr>
          <p:nvPr>
            <p:ph type="pic" sz="quarter" idx="18"/>
          </p:nvPr>
        </p:nvSpPr>
        <p:spPr>
          <a:xfrm>
            <a:off x="755156" y="821957"/>
            <a:ext cx="4916881" cy="5177264"/>
          </a:xfrm>
          <a:custGeom>
            <a:avLst/>
            <a:gdLst>
              <a:gd name="connsiteX0" fmla="*/ 155438 w 4302207"/>
              <a:gd name="connsiteY0" fmla="*/ 0 h 4531218"/>
              <a:gd name="connsiteX1" fmla="*/ 3379924 w 4302207"/>
              <a:gd name="connsiteY1" fmla="*/ 0 h 4531218"/>
              <a:gd name="connsiteX2" fmla="*/ 3535362 w 4302207"/>
              <a:gd name="connsiteY2" fmla="*/ 155438 h 4531218"/>
              <a:gd name="connsiteX3" fmla="*/ 3535362 w 4302207"/>
              <a:gd name="connsiteY3" fmla="*/ 1056180 h 4531218"/>
              <a:gd name="connsiteX4" fmla="*/ 4191461 w 4302207"/>
              <a:gd name="connsiteY4" fmla="*/ 1056180 h 4531218"/>
              <a:gd name="connsiteX5" fmla="*/ 4302207 w 4302207"/>
              <a:gd name="connsiteY5" fmla="*/ 1166926 h 4531218"/>
              <a:gd name="connsiteX6" fmla="*/ 4302207 w 4302207"/>
              <a:gd name="connsiteY6" fmla="*/ 4420472 h 4531218"/>
              <a:gd name="connsiteX7" fmla="*/ 4191461 w 4302207"/>
              <a:gd name="connsiteY7" fmla="*/ 4531218 h 4531218"/>
              <a:gd name="connsiteX8" fmla="*/ 1937075 w 4302207"/>
              <a:gd name="connsiteY8" fmla="*/ 4531218 h 4531218"/>
              <a:gd name="connsiteX9" fmla="*/ 1826329 w 4302207"/>
              <a:gd name="connsiteY9" fmla="*/ 4420472 h 4531218"/>
              <a:gd name="connsiteX10" fmla="*/ 1826329 w 4302207"/>
              <a:gd name="connsiteY10" fmla="*/ 3475038 h 4531218"/>
              <a:gd name="connsiteX11" fmla="*/ 155438 w 4302207"/>
              <a:gd name="connsiteY11" fmla="*/ 3475038 h 4531218"/>
              <a:gd name="connsiteX12" fmla="*/ 0 w 4302207"/>
              <a:gd name="connsiteY12" fmla="*/ 3319600 h 4531218"/>
              <a:gd name="connsiteX13" fmla="*/ 0 w 4302207"/>
              <a:gd name="connsiteY13" fmla="*/ 155438 h 4531218"/>
              <a:gd name="connsiteX14" fmla="*/ 155438 w 4302207"/>
              <a:gd name="connsiteY14" fmla="*/ 0 h 45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207" h="4531218">
                <a:moveTo>
                  <a:pt x="155438" y="0"/>
                </a:moveTo>
                <a:lnTo>
                  <a:pt x="3379924" y="0"/>
                </a:lnTo>
                <a:cubicBezTo>
                  <a:pt x="3465770" y="0"/>
                  <a:pt x="3535362" y="69592"/>
                  <a:pt x="3535362" y="155438"/>
                </a:cubicBezTo>
                <a:lnTo>
                  <a:pt x="3535362" y="1056180"/>
                </a:lnTo>
                <a:lnTo>
                  <a:pt x="4191461" y="1056180"/>
                </a:lnTo>
                <a:cubicBezTo>
                  <a:pt x="4252624" y="1056180"/>
                  <a:pt x="4302207" y="1105763"/>
                  <a:pt x="4302207" y="1166926"/>
                </a:cubicBezTo>
                <a:lnTo>
                  <a:pt x="4302207" y="4420472"/>
                </a:lnTo>
                <a:cubicBezTo>
                  <a:pt x="4302207" y="4481635"/>
                  <a:pt x="4252624" y="4531218"/>
                  <a:pt x="4191461" y="4531218"/>
                </a:cubicBezTo>
                <a:lnTo>
                  <a:pt x="1937075" y="4531218"/>
                </a:lnTo>
                <a:cubicBezTo>
                  <a:pt x="1875912" y="4531218"/>
                  <a:pt x="1826329" y="4481635"/>
                  <a:pt x="1826329" y="4420472"/>
                </a:cubicBezTo>
                <a:lnTo>
                  <a:pt x="1826329" y="3475038"/>
                </a:lnTo>
                <a:lnTo>
                  <a:pt x="155438" y="3475038"/>
                </a:lnTo>
                <a:cubicBezTo>
                  <a:pt x="69592" y="3475038"/>
                  <a:pt x="0" y="3405446"/>
                  <a:pt x="0" y="3319600"/>
                </a:cubicBezTo>
                <a:lnTo>
                  <a:pt x="0" y="155438"/>
                </a:lnTo>
                <a:cubicBezTo>
                  <a:pt x="0" y="69592"/>
                  <a:pt x="69592" y="0"/>
                  <a:pt x="155438" y="0"/>
                </a:cubicBezTo>
                <a:close/>
              </a:path>
            </a:pathLst>
          </a:custGeom>
        </p:spPr>
        <p:txBody>
          <a:bodyPr wrap="square">
            <a:noAutofit/>
          </a:bodyPr>
          <a:lstStyle/>
          <a:p>
            <a:endParaRPr lang="en-US"/>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9551" y="6028399"/>
            <a:ext cx="2277449" cy="277853"/>
          </a:xfrm>
          <a:prstGeom prst="rect">
            <a:avLst/>
          </a:prstGeom>
        </p:spPr>
      </p:pic>
      <p:sp>
        <p:nvSpPr>
          <p:cNvPr id="3" name="Content Placeholder 8">
            <a:extLst>
              <a:ext uri="{FF2B5EF4-FFF2-40B4-BE49-F238E27FC236}">
                <a16:creationId xmlns:a16="http://schemas.microsoft.com/office/drawing/2014/main" id="{7858E439-45DC-EE7D-A8CA-2D3811E38019}"/>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A9A7F9B-515E-FEA6-3FEF-E1F60C889E8E}"/>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231099321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4106397" y="287295"/>
            <a:ext cx="7406625" cy="6283413"/>
          </a:xfrm>
          <a:prstGeom prst="rect">
            <a:avLst/>
          </a:prstGeom>
        </p:spPr>
      </p:pic>
      <p:sp>
        <p:nvSpPr>
          <p:cNvPr id="4" name="Rounded Rectangle 3">
            <a:extLst>
              <a:ext uri="{FF2B5EF4-FFF2-40B4-BE49-F238E27FC236}">
                <a16:creationId xmlns:a16="http://schemas.microsoft.com/office/drawing/2014/main" id="{2E7C50D9-2642-E749-B0C8-8840E9A8FCB3}"/>
              </a:ext>
            </a:extLst>
          </p:cNvPr>
          <p:cNvSpPr/>
          <p:nvPr userDrawn="1"/>
        </p:nvSpPr>
        <p:spPr bwMode="gray">
          <a:xfrm>
            <a:off x="568818" y="892099"/>
            <a:ext cx="4952474" cy="5073805"/>
          </a:xfrm>
          <a:prstGeom prst="roundRect">
            <a:avLst>
              <a:gd name="adj" fmla="val 2928"/>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5573" y="6102132"/>
            <a:ext cx="2277449" cy="277853"/>
          </a:xfrm>
          <a:prstGeom prst="rect">
            <a:avLst/>
          </a:prstGeom>
        </p:spPr>
      </p:pic>
      <p:pic>
        <p:nvPicPr>
          <p:cNvPr id="6" name="Graphic 5" descr="CVS Health logo">
            <a:extLst>
              <a:ext uri="{FF2B5EF4-FFF2-40B4-BE49-F238E27FC236}">
                <a16:creationId xmlns:a16="http://schemas.microsoft.com/office/drawing/2014/main" id="{192BD70E-DBAC-296D-A891-6575E4A49E9E}"/>
              </a:ext>
            </a:extLst>
          </p:cNvPr>
          <p:cNvPicPr>
            <a:picLocks noChangeAspect="1"/>
          </p:cNvPicPr>
          <p:nvPr userDrawn="1"/>
        </p:nvPicPr>
        <p:blipFill>
          <a:blip r:embed="rId5">
            <a:extLst>
              <a:ext uri="{96DAC541-7B7A-43D3-8B79-37D633B846F1}">
                <asvg:svgBlip xmlns:asvg="http://schemas.microsoft.com/office/drawing/2016/SVG/main" r:embed="rId6"/>
              </a:ext>
            </a:extLst>
          </a:blip>
          <a:srcRect r="84711"/>
          <a:stretch/>
        </p:blipFill>
        <p:spPr>
          <a:xfrm>
            <a:off x="4894804" y="5468189"/>
            <a:ext cx="348199" cy="277853"/>
          </a:xfrm>
          <a:prstGeom prst="rect">
            <a:avLst/>
          </a:prstGeom>
        </p:spPr>
      </p:pic>
      <p:sp>
        <p:nvSpPr>
          <p:cNvPr id="14" name="Title 1">
            <a:extLst>
              <a:ext uri="{FF2B5EF4-FFF2-40B4-BE49-F238E27FC236}">
                <a16:creationId xmlns:a16="http://schemas.microsoft.com/office/drawing/2014/main" id="{3E347DF8-AA2B-BF0C-1FCE-70F5A073D2AF}"/>
              </a:ext>
            </a:extLst>
          </p:cNvPr>
          <p:cNvSpPr>
            <a:spLocks noGrp="1"/>
          </p:cNvSpPr>
          <p:nvPr>
            <p:ph type="ctrTitle" hasCustomPrompt="1"/>
          </p:nvPr>
        </p:nvSpPr>
        <p:spPr>
          <a:xfrm>
            <a:off x="847714" y="1087017"/>
            <a:ext cx="4227409" cy="1700598"/>
          </a:xfrm>
          <a:prstGeom prst="roundRect">
            <a:avLst>
              <a:gd name="adj" fmla="val 0"/>
            </a:avLst>
          </a:prstGeom>
          <a:noFill/>
        </p:spPr>
        <p:txBody>
          <a:bodyPr lIns="402336" tIns="457200" rIns="365760" bIns="182880" anchor="t">
            <a:noAutofit/>
          </a:bodyPr>
          <a:lstStyle>
            <a:lvl1pPr algn="l">
              <a:defRPr sz="3600" b="0" i="0">
                <a:solidFill>
                  <a:schemeClr val="tx2"/>
                </a:solidFill>
                <a:latin typeface="CVS Health Sans" panose="020B0504020202020204" pitchFamily="34" charset="0"/>
              </a:defRPr>
            </a:lvl1pPr>
          </a:lstStyle>
          <a:p>
            <a:r>
              <a:rPr lang="en-US"/>
              <a:t>Presentation </a:t>
            </a:r>
            <a:br>
              <a:rPr lang="en-US"/>
            </a:br>
            <a:r>
              <a:rPr lang="en-US"/>
              <a:t>title here</a:t>
            </a:r>
          </a:p>
        </p:txBody>
      </p:sp>
      <p:sp>
        <p:nvSpPr>
          <p:cNvPr id="16" name="Text Placeholder 4">
            <a:extLst>
              <a:ext uri="{FF2B5EF4-FFF2-40B4-BE49-F238E27FC236}">
                <a16:creationId xmlns:a16="http://schemas.microsoft.com/office/drawing/2014/main" id="{374317AE-77DD-7E57-B1BA-2A6BD232FED2}"/>
              </a:ext>
            </a:extLst>
          </p:cNvPr>
          <p:cNvSpPr>
            <a:spLocks noGrp="1"/>
          </p:cNvSpPr>
          <p:nvPr>
            <p:ph type="body" sz="quarter" idx="16" hasCustomPrompt="1"/>
          </p:nvPr>
        </p:nvSpPr>
        <p:spPr>
          <a:xfrm>
            <a:off x="1249262" y="3630551"/>
            <a:ext cx="3283551" cy="1262324"/>
          </a:xfrm>
        </p:spPr>
        <p:txBody>
          <a:bodyPr/>
          <a:lstStyle>
            <a:lvl1pPr>
              <a:defRPr sz="1500" b="1">
                <a:solidFill>
                  <a:schemeClr val="tx2"/>
                </a:solidFill>
              </a:defRPr>
            </a:lvl1pPr>
            <a:lvl2pPr marL="0" indent="0">
              <a:spcBef>
                <a:spcPts val="0"/>
              </a:spcBef>
              <a:spcAft>
                <a:spcPts val="2400"/>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Content Placeholder 8">
            <a:extLst>
              <a:ext uri="{FF2B5EF4-FFF2-40B4-BE49-F238E27FC236}">
                <a16:creationId xmlns:a16="http://schemas.microsoft.com/office/drawing/2014/main" id="{6D82B504-AEAC-829A-BFBF-74A8590E0EFA}"/>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5451A22-1D62-BBE0-84C4-D181EDB45EAE}"/>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68327658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1" y="389319"/>
            <a:ext cx="910103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6174" y="1167898"/>
            <a:ext cx="3685665" cy="890028"/>
          </a:xfrm>
        </p:spPr>
        <p:txBody>
          <a:bodyPr anchor="b">
            <a:noAutofit/>
          </a:bodyPr>
          <a:lstStyle>
            <a:lvl1pPr>
              <a:defRPr sz="3200" b="0" i="0">
                <a:solidFill>
                  <a:schemeClr val="tx2"/>
                </a:solidFill>
                <a:latin typeface="CVS Health Sans" panose="020B0504020202020204" pitchFamily="34" charset="0"/>
              </a:defRPr>
            </a:lvl1pPr>
          </a:lstStyle>
          <a:p>
            <a:r>
              <a:rPr lang="en-US"/>
              <a:t>Agenda</a:t>
            </a:r>
          </a:p>
        </p:txBody>
      </p:sp>
      <p:sp>
        <p:nvSpPr>
          <p:cNvPr id="9" name="Text Placeholder 8"/>
          <p:cNvSpPr>
            <a:spLocks noGrp="1"/>
          </p:cNvSpPr>
          <p:nvPr>
            <p:ph type="body" sz="quarter" idx="16" hasCustomPrompt="1"/>
          </p:nvPr>
        </p:nvSpPr>
        <p:spPr>
          <a:xfrm>
            <a:off x="1126173" y="2620104"/>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2400" y="1024128"/>
            <a:ext cx="5806440"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3823" y="1612912"/>
            <a:ext cx="3682371" cy="2406650"/>
          </a:xfrm>
        </p:spPr>
        <p:txBody>
          <a:bodyPr/>
          <a:lstStyle/>
          <a:p>
            <a:r>
              <a:rPr lang="en-US"/>
              <a:t>Title here for first item on the agenda</a:t>
            </a:r>
          </a:p>
          <a:p>
            <a:r>
              <a:rPr lang="en-US"/>
              <a:t>Title here for second item</a:t>
            </a:r>
          </a:p>
          <a:p>
            <a:r>
              <a:rPr lang="en-US"/>
              <a:t>Title here for third item </a:t>
            </a:r>
          </a:p>
          <a:p>
            <a:r>
              <a:rPr lang="en-US"/>
              <a:t>Title here for last item</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466" y="5646609"/>
            <a:ext cx="348199" cy="277853"/>
          </a:xfrm>
          <a:prstGeom prst="rect">
            <a:avLst/>
          </a:prstGeom>
        </p:spPr>
      </p:pic>
    </p:spTree>
    <p:extLst>
      <p:ext uri="{BB962C8B-B14F-4D97-AF65-F5344CB8AC3E}">
        <p14:creationId xmlns:p14="http://schemas.microsoft.com/office/powerpoint/2010/main" val="196863023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1"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4145700" cy="444348"/>
          </a:xfrm>
        </p:spPr>
        <p:txBody>
          <a:bodyPr anchor="b">
            <a:noAutofit/>
          </a:bodyPr>
          <a:lstStyle>
            <a:lvl1pPr>
              <a:defRPr sz="3200" b="0" i="0">
                <a:solidFill>
                  <a:schemeClr val="tx2"/>
                </a:solidFill>
                <a:latin typeface="CVS Health Sans"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5" y="605611"/>
            <a:ext cx="348199" cy="277853"/>
          </a:xfrm>
          <a:prstGeom prst="rect">
            <a:avLst/>
          </a:prstGeom>
        </p:spPr>
      </p:pic>
    </p:spTree>
    <p:extLst>
      <p:ext uri="{BB962C8B-B14F-4D97-AF65-F5344CB8AC3E}">
        <p14:creationId xmlns:p14="http://schemas.microsoft.com/office/powerpoint/2010/main" val="312486502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3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1"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5" y="605611"/>
            <a:ext cx="348199" cy="277853"/>
          </a:xfrm>
          <a:prstGeom prst="rect">
            <a:avLst/>
          </a:prstGeom>
        </p:spPr>
      </p:pic>
      <p:sp>
        <p:nvSpPr>
          <p:cNvPr id="2" name="Title 1">
            <a:extLst>
              <a:ext uri="{FF2B5EF4-FFF2-40B4-BE49-F238E27FC236}">
                <a16:creationId xmlns:a16="http://schemas.microsoft.com/office/drawing/2014/main" id="{86BAE3DA-D2F7-6BA3-E18D-FBDBF93DAAE1}"/>
              </a:ext>
            </a:extLst>
          </p:cNvPr>
          <p:cNvSpPr>
            <a:spLocks noGrp="1"/>
          </p:cNvSpPr>
          <p:nvPr>
            <p:ph type="title" hasCustomPrompt="1"/>
          </p:nvPr>
        </p:nvSpPr>
        <p:spPr>
          <a:xfrm>
            <a:off x="561261" y="643545"/>
            <a:ext cx="9119768" cy="444348"/>
          </a:xfrm>
        </p:spPr>
        <p:txBody>
          <a:bodyPr anchor="ctr">
            <a:noAutofit/>
          </a:bodyPr>
          <a:lstStyle>
            <a:lvl1pPr>
              <a:defRPr sz="3199" b="1" i="0">
                <a:solidFill>
                  <a:schemeClr val="tx2"/>
                </a:solidFill>
                <a:latin typeface="+mj-lt"/>
              </a:defRPr>
            </a:lvl1pPr>
          </a:lstStyle>
          <a:p>
            <a:r>
              <a:rPr lang="en-US"/>
              <a:t>Executive summary</a:t>
            </a:r>
          </a:p>
        </p:txBody>
      </p:sp>
    </p:spTree>
    <p:extLst>
      <p:ext uri="{BB962C8B-B14F-4D97-AF65-F5344CB8AC3E}">
        <p14:creationId xmlns:p14="http://schemas.microsoft.com/office/powerpoint/2010/main" val="195779439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200"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2"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5" y="605611"/>
            <a:ext cx="348199" cy="277853"/>
          </a:xfrm>
          <a:prstGeom prst="rect">
            <a:avLst/>
          </a:prstGeom>
        </p:spPr>
      </p:pic>
      <p:sp>
        <p:nvSpPr>
          <p:cNvPr id="5" name="Oval 4">
            <a:extLst>
              <a:ext uri="{FF2B5EF4-FFF2-40B4-BE49-F238E27FC236}">
                <a16:creationId xmlns:a16="http://schemas.microsoft.com/office/drawing/2014/main" id="{02E4503D-621C-1BC6-B814-22C9B3BD05CE}"/>
              </a:ext>
            </a:extLst>
          </p:cNvPr>
          <p:cNvSpPr/>
          <p:nvPr userDrawn="1"/>
        </p:nvSpPr>
        <p:spPr bwMode="gray">
          <a:xfrm>
            <a:off x="1056093" y="1631606"/>
            <a:ext cx="636030" cy="635864"/>
          </a:xfrm>
          <a:prstGeom prst="ellipse">
            <a:avLst/>
          </a:prstGeom>
          <a:solidFill>
            <a:srgbClr val="A9E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b="1">
              <a:solidFill>
                <a:schemeClr val="bg1"/>
              </a:solidFill>
            </a:endParaRPr>
          </a:p>
        </p:txBody>
      </p:sp>
      <p:sp>
        <p:nvSpPr>
          <p:cNvPr id="11" name="TextBox 10">
            <a:extLst>
              <a:ext uri="{FF2B5EF4-FFF2-40B4-BE49-F238E27FC236}">
                <a16:creationId xmlns:a16="http://schemas.microsoft.com/office/drawing/2014/main" id="{514DEE46-D91C-C4D1-6C66-BD28F2BF4CAB}"/>
              </a:ext>
            </a:extLst>
          </p:cNvPr>
          <p:cNvSpPr txBox="1"/>
          <p:nvPr userDrawn="1"/>
        </p:nvSpPr>
        <p:spPr>
          <a:xfrm>
            <a:off x="971529" y="1625485"/>
            <a:ext cx="816188" cy="769441"/>
          </a:xfrm>
          <a:prstGeom prst="rect">
            <a:avLst/>
          </a:prstGeom>
          <a:noFill/>
        </p:spPr>
        <p:txBody>
          <a:bodyPr wrap="square">
            <a:spAutoFit/>
          </a:bodyPr>
          <a:lstStyle/>
          <a:p>
            <a:pPr algn="ctr"/>
            <a:r>
              <a:rPr lang="en-US" sz="4400" b="0" i="0">
                <a:solidFill>
                  <a:srgbClr val="0B315E"/>
                </a:solidFill>
                <a:latin typeface="CVS Health Sans" panose="020B0504020202020204" pitchFamily="34" charset="0"/>
              </a:rPr>
              <a:t>?</a:t>
            </a:r>
          </a:p>
        </p:txBody>
      </p:sp>
    </p:spTree>
    <p:extLst>
      <p:ext uri="{BB962C8B-B14F-4D97-AF65-F5344CB8AC3E}">
        <p14:creationId xmlns:p14="http://schemas.microsoft.com/office/powerpoint/2010/main" val="29604032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nfographic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89" y="530351"/>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6740693" y="1765300"/>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7" name="Rectangle 6">
            <a:extLst>
              <a:ext uri="{FF2B5EF4-FFF2-40B4-BE49-F238E27FC236}">
                <a16:creationId xmlns:a16="http://schemas.microsoft.com/office/drawing/2014/main" id="{65139F72-CEC0-495F-8477-192D60A880E2}"/>
              </a:ext>
            </a:extLst>
          </p:cNvPr>
          <p:cNvSpPr/>
          <p:nvPr userDrawn="1"/>
        </p:nvSpPr>
        <p:spPr>
          <a:xfrm>
            <a:off x="-1"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CB4B9DEE-1CF0-47D1-934E-DB4356D62FF1}"/>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1" name="Content Placeholder 8">
            <a:extLst>
              <a:ext uri="{FF2B5EF4-FFF2-40B4-BE49-F238E27FC236}">
                <a16:creationId xmlns:a16="http://schemas.microsoft.com/office/drawing/2014/main" id="{F35D44D1-CF2C-4331-B380-083F7ABF73CB}"/>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tx2"/>
                </a:solidFill>
                <a:latin typeface="+mn-lt"/>
                <a:cs typeface="Arial" panose="020B0604020202020204" pitchFamily="34" charset="0"/>
              </a:rPr>
              <a:t>©2024 CVS Health and/or one of its affiliates. Confidential and proprietary.</a:t>
            </a:r>
          </a:p>
        </p:txBody>
      </p:sp>
      <p:pic>
        <p:nvPicPr>
          <p:cNvPr id="3" name="Picture 2">
            <a:extLst>
              <a:ext uri="{FF2B5EF4-FFF2-40B4-BE49-F238E27FC236}">
                <a16:creationId xmlns:a16="http://schemas.microsoft.com/office/drawing/2014/main" id="{5A996304-9DC5-8550-D594-B0F6D05174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72851760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200"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2"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5" y="605611"/>
            <a:ext cx="348199" cy="277853"/>
          </a:xfrm>
          <a:prstGeom prst="rect">
            <a:avLst/>
          </a:prstGeom>
        </p:spPr>
      </p:pic>
    </p:spTree>
    <p:extLst>
      <p:ext uri="{BB962C8B-B14F-4D97-AF65-F5344CB8AC3E}">
        <p14:creationId xmlns:p14="http://schemas.microsoft.com/office/powerpoint/2010/main" val="391433083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0" y="389319"/>
            <a:ext cx="11439057"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282" y="744536"/>
            <a:ext cx="8472870" cy="448644"/>
          </a:xfrm>
        </p:spPr>
        <p:txBody>
          <a:bodyPr anchor="t">
            <a:noAutofit/>
          </a:bodyPr>
          <a:lstStyle>
            <a:lvl1pPr>
              <a:defRPr sz="3200" b="0" i="0">
                <a:solidFill>
                  <a:schemeClr val="tx2"/>
                </a:solidFill>
                <a:latin typeface="CVS Health Sans"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282"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8011" y="2609385"/>
            <a:ext cx="2506109"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6740"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5100">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5469" y="2609385"/>
            <a:ext cx="2506109"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5100">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1"/>
            <a:ext cx="348199"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853" y="1266999"/>
            <a:ext cx="8473107" cy="958850"/>
          </a:xfrm>
        </p:spPr>
        <p:txBody>
          <a:bodyPr/>
          <a:lstStyle>
            <a:lvl1pPr>
              <a:defRPr sz="1800"/>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5161" y="0"/>
            <a:ext cx="5223735" cy="6858000"/>
          </a:xfrm>
          <a:prstGeom prst="rect">
            <a:avLst/>
          </a:prstGeom>
        </p:spPr>
      </p:pic>
    </p:spTree>
    <p:extLst>
      <p:ext uri="{BB962C8B-B14F-4D97-AF65-F5344CB8AC3E}">
        <p14:creationId xmlns:p14="http://schemas.microsoft.com/office/powerpoint/2010/main" val="357839770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8275" y="389319"/>
            <a:ext cx="3903942"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1"/>
            <a:ext cx="348199"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6824" y="3910676"/>
            <a:ext cx="2926842"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9197" y="1538288"/>
            <a:ext cx="2142096" cy="2049462"/>
          </a:xfrm>
          <a:prstGeom prst="roundRect">
            <a:avLst>
              <a:gd name="adj" fmla="val 5785"/>
            </a:avLst>
          </a:prstGeom>
        </p:spPr>
        <p:txBody>
          <a:bodyPr/>
          <a:lstStyle/>
          <a:p>
            <a:endParaRPr lang="en-US"/>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370" y="1628775"/>
            <a:ext cx="6856611"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184556352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138572644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75140947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8275" y="1773936"/>
            <a:ext cx="3903942"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182880" rIns="274320" bIns="45720"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5610" y="2009781"/>
            <a:ext cx="3257107"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420811055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800" b="0" i="0">
                <a:latin typeface="CVS Health Sans" panose="020B0504020202020204" pitchFamily="34" charset="0"/>
              </a:defRPr>
            </a:lvl1p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8665" y="1771650"/>
            <a:ext cx="3257107"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baseline="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788980885"/>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1"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4"/>
            <a:ext cx="348199" cy="277853"/>
          </a:xfrm>
          <a:prstGeom prst="rect">
            <a:avLst/>
          </a:prstGeom>
        </p:spPr>
      </p:pic>
      <p:sp>
        <p:nvSpPr>
          <p:cNvPr id="2" name="Title 1"/>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10563"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3197"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5831" y="1764318"/>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20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625" indent="-174625">
              <a:spcBef>
                <a:spcPts val="1200"/>
              </a:spcBef>
              <a:buClr>
                <a:schemeClr val="tx1"/>
              </a:buClr>
              <a:buFont typeface="Arial" panose="020B0604020202020204" pitchFamily="34" charset="0"/>
              <a:buChar char="•"/>
              <a:defRPr lang="en-US" sz="1400" dirty="0" smtClean="0">
                <a:solidFill>
                  <a:schemeClr val="tx2"/>
                </a:solidFill>
              </a:defRPr>
            </a:lvl3pPr>
            <a:lvl4pPr marL="347663" indent="-173038">
              <a:buClr>
                <a:schemeClr val="tx1"/>
              </a:buClr>
              <a:buFont typeface="Arial" panose="020B0604020202020204" pitchFamily="34" charset="0"/>
              <a:buChar char="–"/>
              <a:defRPr lang="en-US" sz="1400" dirty="0" smtClean="0">
                <a:solidFill>
                  <a:schemeClr val="tx2"/>
                </a:solidFill>
              </a:defRPr>
            </a:lvl4pPr>
            <a:lvl5pPr marL="511175" indent="-163513">
              <a:buClr>
                <a:schemeClr val="tx1"/>
              </a:buClr>
              <a:buFont typeface="Arial" panose="020B0604020202020204" pitchFamily="34" charset="0"/>
              <a:buChar char="•"/>
              <a:defRPr lang="en-US" sz="1400" dirty="0">
                <a:solidFill>
                  <a:schemeClr val="tx2"/>
                </a:solidFill>
              </a:defRPr>
            </a:lvl5pPr>
            <a:lvl6pPr marL="685800" indent="-174625">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2304581083"/>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b="0" i="0">
                <a:solidFill>
                  <a:srgbClr val="0A4B8C"/>
                </a:solidFill>
                <a:latin typeface="CVS Health Sans"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1" y="-1"/>
            <a:ext cx="12192000" cy="6858001"/>
          </a:xfrm>
          <a:prstGeom prst="rect">
            <a:avLst/>
          </a:prstGeom>
        </p:spPr>
      </p:pic>
    </p:spTree>
    <p:extLst>
      <p:ext uri="{BB962C8B-B14F-4D97-AF65-F5344CB8AC3E}">
        <p14:creationId xmlns:p14="http://schemas.microsoft.com/office/powerpoint/2010/main" val="215100276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rgbClr val="CC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33000"/>
          </a:blip>
          <a:srcRect l="1911" t="1336" r="1595" b="2145"/>
          <a:stretch/>
        </p:blipFill>
        <p:spPr>
          <a:xfrm>
            <a:off x="1" y="-1"/>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0" i="0" kern="1200" dirty="0">
                <a:solidFill>
                  <a:srgbClr val="0B315E"/>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3340449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8F0CF77-4F25-43F9-BB7C-C01DDDDCDF08}"/>
              </a:ext>
            </a:extLst>
          </p:cNvPr>
          <p:cNvSpPr>
            <a:spLocks noGrp="1"/>
          </p:cNvSpPr>
          <p:nvPr>
            <p:ph type="pic" sz="quarter" idx="16" hasCustomPrompt="1"/>
          </p:nvPr>
        </p:nvSpPr>
        <p:spPr>
          <a:xfrm>
            <a:off x="1" y="0"/>
            <a:ext cx="12192000"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930" y="4379002"/>
            <a:ext cx="3582950" cy="1262324"/>
          </a:xfrm>
        </p:spPr>
        <p:txBody>
          <a:bodyPr/>
          <a:lstStyle>
            <a:lvl1pPr>
              <a:defRPr sz="1500" b="1">
                <a:solidFill>
                  <a:schemeClr val="bg1"/>
                </a:solidFill>
                <a:latin typeface="+mn-lt"/>
              </a:defRPr>
            </a:lvl1pPr>
            <a:lvl2pPr marL="0" indent="0">
              <a:spcBef>
                <a:spcPts val="0"/>
              </a:spcBef>
              <a:spcAft>
                <a:spcPts val="2400"/>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in white.">
            <a:extLst>
              <a:ext uri="{FF2B5EF4-FFF2-40B4-BE49-F238E27FC236}">
                <a16:creationId xmlns:a16="http://schemas.microsoft.com/office/drawing/2014/main" id="{1A4ABFD4-BEC4-40BD-B29A-2C7FFDFAFD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spTree>
    <p:extLst>
      <p:ext uri="{BB962C8B-B14F-4D97-AF65-F5344CB8AC3E}">
        <p14:creationId xmlns:p14="http://schemas.microsoft.com/office/powerpoint/2010/main" val="610383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nfographic Righ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272A0B-3F66-4BE5-ABC2-DBBCAA26670E}"/>
              </a:ext>
            </a:extLst>
          </p:cNvPr>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1964CD8D-F9FC-4E28-9F6A-6AB51FF354D5}"/>
              </a:ext>
            </a:extLst>
          </p:cNvPr>
          <p:cNvSpPr>
            <a:spLocks noGrp="1"/>
          </p:cNvSpPr>
          <p:nvPr>
            <p:ph idx="1" hasCustomPrompt="1"/>
          </p:nvPr>
        </p:nvSpPr>
        <p:spPr bwMode="gray">
          <a:xfrm>
            <a:off x="557929" y="1767532"/>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2AA3D8E1-3CCE-42A5-88D6-38F615FADD4D}"/>
              </a:ext>
            </a:extLst>
          </p:cNvPr>
          <p:cNvSpPr/>
          <p:nvPr userDrawn="1"/>
        </p:nvSpPr>
        <p:spPr>
          <a:xfrm>
            <a:off x="6096000"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6" name="Graphic 5" descr="CVS Health logo.">
            <a:extLst>
              <a:ext uri="{FF2B5EF4-FFF2-40B4-BE49-F238E27FC236}">
                <a16:creationId xmlns:a16="http://schemas.microsoft.com/office/drawing/2014/main" id="{C97A688A-13B1-4480-9A65-4362859F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8BD0F3E6-CE4B-5549-4CA3-88031873974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092899181"/>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1"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1197" b="2145"/>
          <a:stretch/>
        </p:blipFill>
        <p:spPr>
          <a:xfrm>
            <a:off x="1" y="-1"/>
            <a:ext cx="12192000"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0" i="0" kern="1200" dirty="0">
                <a:solidFill>
                  <a:schemeClr val="bg1"/>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214059259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5"/>
            <a:ext cx="6539663" cy="797851"/>
          </a:xfrm>
          <a:prstGeom prst="rect">
            <a:avLst/>
          </a:prstGeom>
        </p:spPr>
      </p:pic>
    </p:spTree>
    <p:extLst>
      <p:ext uri="{BB962C8B-B14F-4D97-AF65-F5344CB8AC3E}">
        <p14:creationId xmlns:p14="http://schemas.microsoft.com/office/powerpoint/2010/main" val="3895730722"/>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930" y="4379002"/>
            <a:ext cx="3582950" cy="1262324"/>
          </a:xfrm>
        </p:spPr>
        <p:txBody>
          <a:bodyPr/>
          <a:lstStyle>
            <a:lvl1pPr>
              <a:defRPr sz="1500" b="1">
                <a:solidFill>
                  <a:schemeClr val="tx2"/>
                </a:solidFill>
                <a:latin typeface="Calibri" panose="020F0502020204030204" pitchFamily="34" charset="0"/>
              </a:defRPr>
            </a:lvl1pPr>
            <a:lvl2pPr marL="0" indent="0">
              <a:spcBef>
                <a:spcPts val="0"/>
              </a:spcBef>
              <a:spcAft>
                <a:spcPts val="2400"/>
              </a:spcAft>
              <a:buFontTx/>
              <a:buNone/>
              <a:defRPr sz="1300">
                <a:solidFill>
                  <a:schemeClr val="tx2"/>
                </a:solidFill>
                <a:latin typeface="Calibri" panose="020F0502020204030204" pitchFamily="34" charset="0"/>
              </a:defRPr>
            </a:lvl2pPr>
            <a:lvl3pPr marL="0" indent="0">
              <a:buFontTx/>
              <a:buNone/>
              <a:defRPr sz="1200">
                <a:solidFill>
                  <a:schemeClr val="tx2"/>
                </a:solidFill>
                <a:latin typeface="Calibri" panose="020F0502020204030204" pitchFamily="34" charset="0"/>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21" name="Picture 20" descr="Red outline heart."/>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5169" y="1016179"/>
            <a:ext cx="5222470" cy="4340047"/>
          </a:xfrm>
          <a:prstGeom prst="rect">
            <a:avLst/>
          </a:prstGeom>
        </p:spPr>
      </p:pic>
      <p:pic>
        <p:nvPicPr>
          <p:cNvPr id="3" name="Picture 2">
            <a:extLst>
              <a:ext uri="{FF2B5EF4-FFF2-40B4-BE49-F238E27FC236}">
                <a16:creationId xmlns:a16="http://schemas.microsoft.com/office/drawing/2014/main" id="{BEA8F23F-117B-042D-9DF1-2DACBDA2F256}"/>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2112632352"/>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6" hasCustomPrompt="1"/>
          </p:nvPr>
        </p:nvSpPr>
        <p:spPr>
          <a:xfrm>
            <a:off x="557930" y="4379002"/>
            <a:ext cx="3582950" cy="1262324"/>
          </a:xfrm>
        </p:spPr>
        <p:txBody>
          <a:bodyPr/>
          <a:lstStyle>
            <a:lvl1pPr>
              <a:defRPr lang="en-US" sz="1500" b="1" kern="1200" dirty="0">
                <a:solidFill>
                  <a:schemeClr val="tx2"/>
                </a:solidFill>
                <a:latin typeface="Calibri" panose="020F0502020204030204" pitchFamily="34" charset="0"/>
                <a:ea typeface="+mn-ea"/>
                <a:cs typeface="+mn-cs"/>
              </a:defRPr>
            </a:lvl1pPr>
            <a:lvl2pPr marL="0" indent="0">
              <a:spcBef>
                <a:spcPts val="0"/>
              </a:spcBef>
              <a:spcAft>
                <a:spcPts val="2400"/>
              </a:spcAft>
              <a:buFontTx/>
              <a:buNone/>
              <a:defRPr sz="1300">
                <a:solidFill>
                  <a:schemeClr val="tx2"/>
                </a:solidFill>
                <a:latin typeface="Calibri" panose="020F0502020204030204" pitchFamily="34" charset="0"/>
              </a:defRPr>
            </a:lvl2pPr>
            <a:lvl3pPr marL="0" indent="0">
              <a:buFontTx/>
              <a:buNone/>
              <a:defRPr sz="1200">
                <a:solidFill>
                  <a:schemeClr val="tx2"/>
                </a:solidFill>
                <a:latin typeface="Calibri" panose="020F0502020204030204" pitchFamily="34" charset="0"/>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E2CF043F-8065-47E0-BB4A-3C892424CE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3" name="Picture 2">
            <a:extLst>
              <a:ext uri="{FF2B5EF4-FFF2-40B4-BE49-F238E27FC236}">
                <a16:creationId xmlns:a16="http://schemas.microsoft.com/office/drawing/2014/main" id="{8922B5D9-B83D-0B45-BE85-CD9D9A5930E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1768917947"/>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8F0CF77-4F25-43F9-BB7C-C01DDDDCDF08}"/>
              </a:ext>
            </a:extLst>
          </p:cNvPr>
          <p:cNvSpPr>
            <a:spLocks noGrp="1"/>
          </p:cNvSpPr>
          <p:nvPr>
            <p:ph type="pic" sz="quarter" idx="16" hasCustomPrompt="1"/>
          </p:nvPr>
        </p:nvSpPr>
        <p:spPr>
          <a:xfrm>
            <a:off x="1" y="0"/>
            <a:ext cx="12192000"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alibri" panose="020F050202020403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930" y="4379002"/>
            <a:ext cx="3582950" cy="1262324"/>
          </a:xfrm>
        </p:spPr>
        <p:txBody>
          <a:bodyPr/>
          <a:lstStyle>
            <a:lvl1pPr>
              <a:defRPr sz="1500" b="1">
                <a:solidFill>
                  <a:schemeClr val="bg1"/>
                </a:solidFill>
                <a:latin typeface="Calibri" panose="020F0502020204030204" pitchFamily="34" charset="0"/>
              </a:defRPr>
            </a:lvl1pPr>
            <a:lvl2pPr marL="0" indent="0">
              <a:spcBef>
                <a:spcPts val="0"/>
              </a:spcBef>
              <a:spcAft>
                <a:spcPts val="2400"/>
              </a:spcAft>
              <a:buFontTx/>
              <a:buNone/>
              <a:defRPr sz="1300">
                <a:solidFill>
                  <a:schemeClr val="bg1"/>
                </a:solidFill>
                <a:latin typeface="Calibri" panose="020F0502020204030204" pitchFamily="34" charset="0"/>
              </a:defRPr>
            </a:lvl2pPr>
            <a:lvl3pPr marL="0" indent="0">
              <a:buFontTx/>
              <a:buNone/>
              <a:defRPr sz="1200">
                <a:solidFill>
                  <a:schemeClr val="bg1"/>
                </a:solidFill>
                <a:latin typeface="Calibri" panose="020F0502020204030204" pitchFamily="34" charset="0"/>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in white.">
            <a:extLst>
              <a:ext uri="{FF2B5EF4-FFF2-40B4-BE49-F238E27FC236}">
                <a16:creationId xmlns:a16="http://schemas.microsoft.com/office/drawing/2014/main" id="{1A4ABFD4-BEC4-40BD-B29A-2C7FFDFAFD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spTree>
    <p:extLst>
      <p:ext uri="{BB962C8B-B14F-4D97-AF65-F5344CB8AC3E}">
        <p14:creationId xmlns:p14="http://schemas.microsoft.com/office/powerpoint/2010/main" val="4048298328"/>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4000">
                <a:solidFill>
                  <a:schemeClr val="tx2"/>
                </a:solidFill>
              </a:defRPr>
            </a:lvl1pPr>
          </a:lstStyle>
          <a:p>
            <a:r>
              <a:rPr lang="en-US"/>
              <a:t>Click to add title</a:t>
            </a:r>
          </a:p>
        </p:txBody>
      </p:sp>
      <p:sp>
        <p:nvSpPr>
          <p:cNvPr id="3" name="Subtitle 2"/>
          <p:cNvSpPr>
            <a:spLocks noGrp="1"/>
          </p:cNvSpPr>
          <p:nvPr>
            <p:ph type="subTitle" idx="1" hasCustomPrompt="1"/>
          </p:nvPr>
        </p:nvSpPr>
        <p:spPr>
          <a:xfrm>
            <a:off x="557357" y="5578043"/>
            <a:ext cx="10564071" cy="488460"/>
          </a:xfrm>
        </p:spPr>
        <p:txBody>
          <a:bodyPr/>
          <a:lstStyle>
            <a:lvl1pPr marL="0" indent="0" algn="l">
              <a:spcBef>
                <a:spcPts val="0"/>
              </a:spcBef>
              <a:buNone/>
              <a:defRPr sz="1500" b="1">
                <a:solidFill>
                  <a:schemeClr val="tx2"/>
                </a:solidFill>
              </a:defRPr>
            </a:lvl1pPr>
            <a:lvl2pPr marL="0" indent="0" algn="l">
              <a:spcBef>
                <a:spcPts val="0"/>
              </a:spcBef>
              <a:buNone/>
              <a:defRPr>
                <a:solidFill>
                  <a:schemeClr val="tx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0" y="6371584"/>
            <a:ext cx="2798793" cy="201168"/>
          </a:xfrm>
          <a:prstGeom prst="rect">
            <a:avLst/>
          </a:prstGeom>
        </p:spPr>
        <p:txBody>
          <a:bodyPr>
            <a:noAutofit/>
          </a:bodyPr>
          <a:lstStyle>
            <a:lvl1pPr algn="r">
              <a:defRPr sz="1200" b="0">
                <a:solidFill>
                  <a:schemeClr val="tx2"/>
                </a:solidFill>
                <a:latin typeface="Calibri" panose="020F0502020204030204" pitchFamily="34" charset="0"/>
              </a:defRPr>
            </a:lvl1pPr>
            <a:lvl2pPr algn="r">
              <a:defRPr b="1">
                <a:solidFill>
                  <a:schemeClr val="tx2"/>
                </a:solidFill>
                <a:latin typeface="Calibri" panose="020F0502020204030204" pitchFamily="34" charset="0"/>
              </a:defRPr>
            </a:lvl2pPr>
          </a:lstStyle>
          <a:p>
            <a:pPr lvl="0"/>
            <a:r>
              <a:rPr lang="en-US"/>
              <a:t>Click to add date</a:t>
            </a:r>
          </a:p>
          <a:p>
            <a:pPr lvl="1"/>
            <a:endParaRPr lang="en-US"/>
          </a:p>
        </p:txBody>
      </p:sp>
      <p:sp>
        <p:nvSpPr>
          <p:cNvPr id="6" name="Picture Placeholder 5">
            <a:extLst>
              <a:ext uri="{FF2B5EF4-FFF2-40B4-BE49-F238E27FC236}">
                <a16:creationId xmlns:a16="http://schemas.microsoft.com/office/drawing/2014/main" id="{3F869ED5-AC1E-4039-94B8-07F41FF5B239}"/>
              </a:ext>
            </a:extLst>
          </p:cNvPr>
          <p:cNvSpPr>
            <a:spLocks noGrp="1"/>
          </p:cNvSpPr>
          <p:nvPr>
            <p:ph type="pic" sz="quarter" idx="10" hasCustomPrompt="1"/>
          </p:nvPr>
        </p:nvSpPr>
        <p:spPr>
          <a:xfrm>
            <a:off x="1" y="1"/>
            <a:ext cx="12192000"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Calibri" panose="020F0502020204030204" pitchFamily="34" charset="0"/>
                <a:cs typeface="Calibri" panose="020F0502020204030204" pitchFamily="34" charset="0"/>
              </a:defRPr>
            </a:lvl1pPr>
          </a:lstStyle>
          <a:p>
            <a:r>
              <a:rPr lang="en-US"/>
              <a:t>IMAGE</a:t>
            </a:r>
          </a:p>
        </p:txBody>
      </p:sp>
      <p:pic>
        <p:nvPicPr>
          <p:cNvPr id="5" name="Graphic 4" descr="CVS Health logo in white.">
            <a:extLst>
              <a:ext uri="{FF2B5EF4-FFF2-40B4-BE49-F238E27FC236}">
                <a16:creationId xmlns:a16="http://schemas.microsoft.com/office/drawing/2014/main" id="{463D5C17-C939-4A2E-BEF3-DFD46A1A90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spTree>
    <p:extLst>
      <p:ext uri="{BB962C8B-B14F-4D97-AF65-F5344CB8AC3E}">
        <p14:creationId xmlns:p14="http://schemas.microsoft.com/office/powerpoint/2010/main" val="379685720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67FAB20-8704-40ED-BC6D-0EE8309B35A4}"/>
              </a:ext>
            </a:extLst>
          </p:cNvPr>
          <p:cNvSpPr>
            <a:spLocks noGrp="1"/>
          </p:cNvSpPr>
          <p:nvPr>
            <p:ph type="pic" sz="quarter" idx="10" hasCustomPrompt="1"/>
          </p:nvPr>
        </p:nvSpPr>
        <p:spPr>
          <a:xfrm>
            <a:off x="1" y="1"/>
            <a:ext cx="12192000"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Calibri" panose="020F0502020204030204" pitchFamily="34" charset="0"/>
                <a:cs typeface="Calibri" panose="020F0502020204030204" pitchFamily="34" charset="0"/>
              </a:defRPr>
            </a:lvl1pPr>
          </a:lstStyle>
          <a:p>
            <a:r>
              <a:rPr lang="en-US"/>
              <a:t>IMAGE</a:t>
            </a:r>
          </a:p>
        </p:txBody>
      </p:sp>
      <p:sp>
        <p:nvSpPr>
          <p:cNvPr id="14" name="Rectangle 13">
            <a:extLst>
              <a:ext uri="{FF2B5EF4-FFF2-40B4-BE49-F238E27FC236}">
                <a16:creationId xmlns:a16="http://schemas.microsoft.com/office/drawing/2014/main" id="{A8475144-A8AF-4C31-A022-05A109EC64D7}"/>
              </a:ext>
            </a:extLst>
          </p:cNvPr>
          <p:cNvSpPr/>
          <p:nvPr userDrawn="1"/>
        </p:nvSpPr>
        <p:spPr>
          <a:xfrm>
            <a:off x="1" y="4350554"/>
            <a:ext cx="12192000" cy="2507447"/>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Calibri" panose="020F0502020204030204" pitchFamily="34" charset="0"/>
            </a:endParaRPr>
          </a:p>
        </p:txBody>
      </p:sp>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4000">
                <a:solidFill>
                  <a:schemeClr val="bg1"/>
                </a:solidFill>
              </a:defRPr>
            </a:lvl1pPr>
          </a:lstStyle>
          <a:p>
            <a:r>
              <a:rPr lang="en-US"/>
              <a:t>Click to add title</a:t>
            </a:r>
          </a:p>
        </p:txBody>
      </p:sp>
      <p:sp>
        <p:nvSpPr>
          <p:cNvPr id="8" name="Subtitle 2">
            <a:extLst>
              <a:ext uri="{FF2B5EF4-FFF2-40B4-BE49-F238E27FC236}">
                <a16:creationId xmlns:a16="http://schemas.microsoft.com/office/drawing/2014/main" id="{85EBBC54-9455-4FAF-8A7A-A2C1CCBAE409}"/>
              </a:ext>
            </a:extLst>
          </p:cNvPr>
          <p:cNvSpPr>
            <a:spLocks noGrp="1"/>
          </p:cNvSpPr>
          <p:nvPr>
            <p:ph type="subTitle" idx="1" hasCustomPrompt="1"/>
          </p:nvPr>
        </p:nvSpPr>
        <p:spPr>
          <a:xfrm>
            <a:off x="557357" y="5578043"/>
            <a:ext cx="10564071" cy="488460"/>
          </a:xfrm>
        </p:spPr>
        <p:txBody>
          <a:bodyPr/>
          <a:lstStyle>
            <a:lvl1pPr marL="0" indent="0" algn="l">
              <a:spcBef>
                <a:spcPts val="0"/>
              </a:spcBef>
              <a:buNone/>
              <a:defRPr sz="1500" b="1">
                <a:solidFill>
                  <a:schemeClr val="bg1"/>
                </a:solidFill>
              </a:defRPr>
            </a:lvl1pPr>
            <a:lvl2pPr marL="0" indent="0" algn="l">
              <a:spcBef>
                <a:spcPts val="0"/>
              </a:spcBef>
              <a:buNone/>
              <a:defRPr>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0" y="6371584"/>
            <a:ext cx="2798793" cy="201168"/>
          </a:xfrm>
          <a:prstGeom prst="rect">
            <a:avLst/>
          </a:prstGeom>
        </p:spPr>
        <p:txBody>
          <a:bodyPr>
            <a:noAutofit/>
          </a:bodyPr>
          <a:lstStyle>
            <a:lvl1pPr algn="r">
              <a:defRPr sz="1200" b="0">
                <a:solidFill>
                  <a:schemeClr val="bg1"/>
                </a:solidFill>
                <a:latin typeface="Calibri" panose="020F0502020204030204" pitchFamily="34" charset="0"/>
              </a:defRPr>
            </a:lvl1pPr>
            <a:lvl2pPr algn="r">
              <a:defRPr b="1">
                <a:solidFill>
                  <a:schemeClr val="bg1"/>
                </a:solidFill>
                <a:latin typeface="Calibri" panose="020F0502020204030204" pitchFamily="34" charset="0"/>
              </a:defRPr>
            </a:lvl2pPr>
          </a:lstStyle>
          <a:p>
            <a:pPr lvl="0"/>
            <a:r>
              <a:rPr lang="en-US"/>
              <a:t>Click to add date</a:t>
            </a:r>
          </a:p>
          <a:p>
            <a:pPr lvl="1"/>
            <a:endParaRPr lang="en-US"/>
          </a:p>
        </p:txBody>
      </p:sp>
      <p:pic>
        <p:nvPicPr>
          <p:cNvPr id="13" name="Graphic 12" descr="CVS Health logo.">
            <a:extLst>
              <a:ext uri="{FF2B5EF4-FFF2-40B4-BE49-F238E27FC236}">
                <a16:creationId xmlns:a16="http://schemas.microsoft.com/office/drawing/2014/main" id="{5669E773-2D25-4E2A-A2CC-EB0688AE5B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3" name="Picture 2">
            <a:extLst>
              <a:ext uri="{FF2B5EF4-FFF2-40B4-BE49-F238E27FC236}">
                <a16:creationId xmlns:a16="http://schemas.microsoft.com/office/drawing/2014/main" id="{45763569-482C-0C06-7923-CB4EC73F9AEC}"/>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99301864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7" hasCustomPrompt="1"/>
          </p:nvPr>
        </p:nvSpPr>
        <p:spPr>
          <a:xfrm>
            <a:off x="557930" y="4379002"/>
            <a:ext cx="3582950" cy="1262324"/>
          </a:xfrm>
        </p:spPr>
        <p:txBody>
          <a:bodyPr/>
          <a:lstStyle>
            <a:lvl1pPr>
              <a:defRPr lang="en-US" sz="1500" b="1" kern="1200" dirty="0">
                <a:solidFill>
                  <a:schemeClr val="tx2"/>
                </a:solidFill>
                <a:latin typeface="Calibri" panose="020F0502020204030204" pitchFamily="34" charset="0"/>
                <a:ea typeface="+mn-ea"/>
                <a:cs typeface="+mn-cs"/>
              </a:defRPr>
            </a:lvl1pPr>
            <a:lvl2pPr marL="0" indent="0">
              <a:spcBef>
                <a:spcPts val="0"/>
              </a:spcBef>
              <a:spcAft>
                <a:spcPts val="2400"/>
              </a:spcAft>
              <a:buFontTx/>
              <a:buNone/>
              <a:defRPr sz="1300">
                <a:solidFill>
                  <a:schemeClr val="tx2"/>
                </a:solidFill>
                <a:latin typeface="Calibri" panose="020F0502020204030204" pitchFamily="34" charset="0"/>
              </a:defRPr>
            </a:lvl2pPr>
            <a:lvl3pPr marL="0" indent="0">
              <a:buFontTx/>
              <a:buNone/>
              <a:defRPr sz="1200">
                <a:solidFill>
                  <a:schemeClr val="tx2"/>
                </a:solidFill>
                <a:latin typeface="Calibri" panose="020F0502020204030204" pitchFamily="34" charset="0"/>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95320D2B-25CE-401D-AF25-18BF33EDD6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sp>
        <p:nvSpPr>
          <p:cNvPr id="5" name="Picture Placeholder 6">
            <a:extLst>
              <a:ext uri="{FF2B5EF4-FFF2-40B4-BE49-F238E27FC236}">
                <a16:creationId xmlns:a16="http://schemas.microsoft.com/office/drawing/2014/main" id="{9EBE87D4-5164-4D82-9272-C823D804D719}"/>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Calibri" panose="020F0502020204030204" pitchFamily="34" charset="0"/>
              </a:defRPr>
            </a:lvl1pPr>
          </a:lstStyle>
          <a:p>
            <a:br>
              <a:rPr lang="en-US"/>
            </a:br>
            <a:r>
              <a:rPr lang="en-US"/>
              <a:t>IMAGE</a:t>
            </a:r>
            <a:br>
              <a:rPr lang="en-US"/>
            </a:br>
            <a:br>
              <a:rPr lang="en-US"/>
            </a:br>
            <a:br>
              <a:rPr lang="en-US"/>
            </a:br>
            <a:endParaRPr lang="en-US"/>
          </a:p>
        </p:txBody>
      </p:sp>
      <p:pic>
        <p:nvPicPr>
          <p:cNvPr id="3" name="Picture 2">
            <a:extLst>
              <a:ext uri="{FF2B5EF4-FFF2-40B4-BE49-F238E27FC236}">
                <a16:creationId xmlns:a16="http://schemas.microsoft.com/office/drawing/2014/main" id="{9006EFCB-86B2-F045-F264-BB46FC18F34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236667113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Title Slide 7 Parter-brand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F5A7F6-20C2-4507-801C-E1C205928513}"/>
              </a:ext>
            </a:extLst>
          </p:cNvPr>
          <p:cNvSpPr>
            <a:spLocks noGrp="1"/>
          </p:cNvSpPr>
          <p:nvPr>
            <p:ph type="ctrTitle" hasCustomPrompt="1"/>
          </p:nvPr>
        </p:nvSpPr>
        <p:spPr>
          <a:xfrm>
            <a:off x="557931" y="1637977"/>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2" name="Text Placeholder 4">
            <a:extLst>
              <a:ext uri="{FF2B5EF4-FFF2-40B4-BE49-F238E27FC236}">
                <a16:creationId xmlns:a16="http://schemas.microsoft.com/office/drawing/2014/main" id="{CD005736-4228-4541-9830-748A037770AC}"/>
              </a:ext>
            </a:extLst>
          </p:cNvPr>
          <p:cNvSpPr>
            <a:spLocks noGrp="1"/>
          </p:cNvSpPr>
          <p:nvPr>
            <p:ph type="body" sz="quarter" idx="17" hasCustomPrompt="1"/>
          </p:nvPr>
        </p:nvSpPr>
        <p:spPr>
          <a:xfrm>
            <a:off x="557930" y="3886593"/>
            <a:ext cx="3582950" cy="1262324"/>
          </a:xfrm>
        </p:spPr>
        <p:txBody>
          <a:bodyPr/>
          <a:lstStyle>
            <a:lvl1pPr>
              <a:defRPr lang="en-US" sz="1500" b="1" kern="1200" dirty="0">
                <a:solidFill>
                  <a:schemeClr val="tx2"/>
                </a:solidFill>
                <a:latin typeface="Calibri" panose="020F0502020204030204" pitchFamily="34" charset="0"/>
                <a:ea typeface="+mn-ea"/>
                <a:cs typeface="+mn-cs"/>
              </a:defRPr>
            </a:lvl1pPr>
            <a:lvl2pPr marL="0" indent="0">
              <a:spcBef>
                <a:spcPts val="0"/>
              </a:spcBef>
              <a:spcAft>
                <a:spcPts val="2400"/>
              </a:spcAft>
              <a:buFontTx/>
              <a:buNone/>
              <a:defRPr sz="1300">
                <a:solidFill>
                  <a:schemeClr val="tx2"/>
                </a:solidFill>
                <a:latin typeface="Calibri" panose="020F0502020204030204" pitchFamily="34" charset="0"/>
              </a:defRPr>
            </a:lvl2pPr>
            <a:lvl3pPr marL="0" indent="0">
              <a:buFontTx/>
              <a:buNone/>
              <a:defRPr sz="1200">
                <a:solidFill>
                  <a:schemeClr val="tx2"/>
                </a:solidFill>
                <a:latin typeface="Calibri" panose="020F0502020204030204" pitchFamily="34" charset="0"/>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3" name="Graphic 12" descr="CVS Health logo.">
            <a:extLst>
              <a:ext uri="{FF2B5EF4-FFF2-40B4-BE49-F238E27FC236}">
                <a16:creationId xmlns:a16="http://schemas.microsoft.com/office/drawing/2014/main" id="{23593BEE-172F-4A3B-8A76-6967A64A44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5836063"/>
            <a:ext cx="2872536" cy="350455"/>
          </a:xfrm>
          <a:prstGeom prst="rect">
            <a:avLst/>
          </a:prstGeom>
        </p:spPr>
      </p:pic>
      <p:sp>
        <p:nvSpPr>
          <p:cNvPr id="3" name="Picture Placeholder 2">
            <a:extLst>
              <a:ext uri="{FF2B5EF4-FFF2-40B4-BE49-F238E27FC236}">
                <a16:creationId xmlns:a16="http://schemas.microsoft.com/office/drawing/2014/main" id="{356871D9-AE12-49B5-A916-42628F61B8D9}"/>
              </a:ext>
            </a:extLst>
          </p:cNvPr>
          <p:cNvSpPr>
            <a:spLocks noGrp="1"/>
          </p:cNvSpPr>
          <p:nvPr>
            <p:ph type="pic" sz="quarter" idx="21" hasCustomPrompt="1"/>
          </p:nvPr>
        </p:nvSpPr>
        <p:spPr>
          <a:xfrm>
            <a:off x="549347" y="566377"/>
            <a:ext cx="1463421" cy="649224"/>
          </a:xfrm>
          <a:solidFill>
            <a:schemeClr val="bg2"/>
          </a:solidFill>
        </p:spPr>
        <p:txBody>
          <a:bodyPr anchor="ctr"/>
          <a:lstStyle>
            <a:lvl1pPr algn="ctr">
              <a:defRPr sz="1100"/>
            </a:lvl1pPr>
          </a:lstStyle>
          <a:p>
            <a:r>
              <a:rPr lang="en-US"/>
              <a:t>PARTNER LOGO</a:t>
            </a:r>
          </a:p>
        </p:txBody>
      </p:sp>
      <p:sp>
        <p:nvSpPr>
          <p:cNvPr id="6" name="Picture Placeholder 6">
            <a:extLst>
              <a:ext uri="{FF2B5EF4-FFF2-40B4-BE49-F238E27FC236}">
                <a16:creationId xmlns:a16="http://schemas.microsoft.com/office/drawing/2014/main" id="{466ABCE3-7885-437A-89A0-8897D7868BDE}"/>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Calibri" panose="020F0502020204030204" pitchFamily="34" charset="0"/>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3362928154"/>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Agenda</a:t>
            </a:r>
          </a:p>
        </p:txBody>
      </p:sp>
      <p:sp>
        <p:nvSpPr>
          <p:cNvPr id="5" name="Text Placeholder 4"/>
          <p:cNvSpPr>
            <a:spLocks noGrp="1"/>
          </p:cNvSpPr>
          <p:nvPr>
            <p:ph type="body" sz="quarter" idx="15" hasCustomPrompt="1"/>
          </p:nvPr>
        </p:nvSpPr>
        <p:spPr>
          <a:xfrm>
            <a:off x="557929" y="1755739"/>
            <a:ext cx="8588453" cy="3985305"/>
          </a:xfrm>
        </p:spPr>
        <p:txBody>
          <a:bodyPr/>
          <a:lstStyle>
            <a:lvl1pPr>
              <a:lnSpc>
                <a:spcPct val="100000"/>
              </a:lnSpc>
              <a:spcBef>
                <a:spcPts val="1800"/>
              </a:spcBef>
              <a:spcAft>
                <a:spcPts val="0"/>
              </a:spcAft>
              <a:defRPr sz="1800" b="1">
                <a:solidFill>
                  <a:schemeClr val="tx2"/>
                </a:solidFill>
                <a:latin typeface="Calibri" panose="020F0502020204030204" pitchFamily="34" charset="0"/>
              </a:defRPr>
            </a:lvl1pPr>
            <a:lvl2pPr marL="0" indent="0">
              <a:spcBef>
                <a:spcPts val="0"/>
              </a:spcBef>
              <a:spcAft>
                <a:spcPts val="0"/>
              </a:spcAft>
              <a:buNone/>
              <a:defRPr sz="1300">
                <a:solidFill>
                  <a:schemeClr val="tx2"/>
                </a:solidFill>
                <a:latin typeface="Calibri" panose="020F0502020204030204" pitchFamily="34" charset="0"/>
              </a:defRPr>
            </a:lvl2pPr>
            <a:lvl3pPr marL="177800" indent="-177800">
              <a:spcBef>
                <a:spcPts val="600"/>
              </a:spcBef>
              <a:buFont typeface="Arial" panose="020B0604020202020204" pitchFamily="34" charset="0"/>
              <a:buChar char="•"/>
              <a:defRPr sz="1300" baseline="0">
                <a:latin typeface="Calibri" panose="020F0502020204030204" pitchFamily="34" charset="0"/>
              </a:defRPr>
            </a:lvl3pPr>
            <a:lvl4pPr marL="342900" indent="-165100">
              <a:spcBef>
                <a:spcPts val="600"/>
              </a:spcBef>
              <a:buFont typeface="Arial" panose="020B0604020202020204" pitchFamily="34" charset="0"/>
              <a:buChar char="–"/>
              <a:defRPr sz="1300" baseline="0">
                <a:latin typeface="Calibri" panose="020F0502020204030204" pitchFamily="34" charset="0"/>
              </a:defRPr>
            </a:lvl4pPr>
            <a:lvl5pPr marL="520700" indent="-177800">
              <a:spcBef>
                <a:spcPts val="600"/>
              </a:spcBef>
              <a:buFont typeface="Arial" panose="020B0604020202020204" pitchFamily="34" charset="0"/>
              <a:buChar char="•"/>
              <a:defRPr sz="1300">
                <a:latin typeface="Calibri" panose="020F0502020204030204" pitchFamily="34" charset="0"/>
              </a:defRPr>
            </a:lvl5pPr>
            <a:lvl6pPr marL="685800" indent="-165100">
              <a:spcBef>
                <a:spcPts val="600"/>
              </a:spcBef>
              <a:buFont typeface="Arial" panose="020B0604020202020204" pitchFamily="34" charset="0"/>
              <a:buChar char="–"/>
              <a:defRPr sz="1300" baseline="0">
                <a:latin typeface="Calibri" panose="020F0502020204030204" pitchFamily="34" charset="0"/>
              </a:defRPr>
            </a:lvl6pPr>
            <a:lvl7pPr marL="863600" indent="-177800">
              <a:spcBef>
                <a:spcPts val="600"/>
              </a:spcBef>
              <a:buFont typeface="Arial" panose="020B0604020202020204" pitchFamily="34" charset="0"/>
              <a:buChar char="•"/>
              <a:defRPr sz="1300">
                <a:latin typeface="Calibri" panose="020F0502020204030204" pitchFamily="34" charset="0"/>
              </a:defRPr>
            </a:lvl7pPr>
            <a:lvl8pPr marL="1028700" indent="-165100">
              <a:spcBef>
                <a:spcPts val="600"/>
              </a:spcBef>
              <a:buFont typeface="Arial" panose="020B0604020202020204" pitchFamily="34" charset="0"/>
              <a:buChar char="–"/>
              <a:defRPr sz="1300">
                <a:latin typeface="Calibri" panose="020F0502020204030204" pitchFamily="34" charset="0"/>
              </a:defRPr>
            </a:lvl8pPr>
            <a:lvl9pPr marL="1206500" indent="-177800">
              <a:spcBef>
                <a:spcPts val="600"/>
              </a:spcBef>
              <a:buFont typeface="Arial" panose="020B0604020202020204" pitchFamily="34" charset="0"/>
              <a:buChar char="•"/>
              <a:defRPr sz="1300" baseline="0">
                <a:latin typeface="Calibri" panose="020F0502020204030204" pitchFamily="34" charset="0"/>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2" name="Picture 1">
            <a:extLst>
              <a:ext uri="{FF2B5EF4-FFF2-40B4-BE49-F238E27FC236}">
                <a16:creationId xmlns:a16="http://schemas.microsoft.com/office/drawing/2014/main" id="{FD52B486-E551-0117-D115-C595B409FAB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511388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nfographic Lef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1167E6-91BB-4319-852F-02EF2DA543CE}"/>
              </a:ext>
            </a:extLst>
          </p:cNvPr>
          <p:cNvSpPr>
            <a:spLocks noGrp="1"/>
          </p:cNvSpPr>
          <p:nvPr>
            <p:ph type="title" hasCustomPrompt="1"/>
          </p:nvPr>
        </p:nvSpPr>
        <p:spPr>
          <a:xfrm>
            <a:off x="6733589" y="530351"/>
            <a:ext cx="4884168"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69A642C1-A41C-40AD-BDFB-B8D181AC8784}"/>
              </a:ext>
            </a:extLst>
          </p:cNvPr>
          <p:cNvSpPr>
            <a:spLocks noGrp="1"/>
          </p:cNvSpPr>
          <p:nvPr>
            <p:ph idx="1" hasCustomPrompt="1"/>
          </p:nvPr>
        </p:nvSpPr>
        <p:spPr bwMode="gray">
          <a:xfrm>
            <a:off x="6740693" y="1765300"/>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12FD3486-B3F5-43BE-9108-5DEA0679272C}"/>
              </a:ext>
            </a:extLst>
          </p:cNvPr>
          <p:cNvSpPr/>
          <p:nvPr userDrawn="1"/>
        </p:nvSpPr>
        <p:spPr>
          <a:xfrm>
            <a:off x="-1"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535CA040-9CF0-49AA-B5D4-DC4BFA2479C1}"/>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7" name="Content Placeholder 8">
            <a:extLst>
              <a:ext uri="{FF2B5EF4-FFF2-40B4-BE49-F238E27FC236}">
                <a16:creationId xmlns:a16="http://schemas.microsoft.com/office/drawing/2014/main" id="{3B4598AE-016B-45A4-877F-62C42E458969}"/>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tx2"/>
                </a:solidFill>
                <a:latin typeface="+mn-lt"/>
                <a:cs typeface="Arial" panose="020B0604020202020204" pitchFamily="34" charset="0"/>
              </a:rPr>
              <a:t>©2024 CVS Health and/or one of its affiliates. Confidential and proprietary.</a:t>
            </a:r>
          </a:p>
        </p:txBody>
      </p:sp>
      <p:pic>
        <p:nvPicPr>
          <p:cNvPr id="2" name="Picture 1">
            <a:extLst>
              <a:ext uri="{FF2B5EF4-FFF2-40B4-BE49-F238E27FC236}">
                <a16:creationId xmlns:a16="http://schemas.microsoft.com/office/drawing/2014/main" id="{4CB18007-4F64-2AA3-FA42-148120DF76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2886083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61DB31-BA0E-469A-88AC-4C37BFB0BE7E}"/>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Agenda</a:t>
            </a:r>
          </a:p>
        </p:txBody>
      </p:sp>
      <p:sp>
        <p:nvSpPr>
          <p:cNvPr id="4" name="Text Placeholder 19">
            <a:extLst>
              <a:ext uri="{FF2B5EF4-FFF2-40B4-BE49-F238E27FC236}">
                <a16:creationId xmlns:a16="http://schemas.microsoft.com/office/drawing/2014/main" id="{CD3DA619-C657-4377-909C-6D3A110F550F}"/>
              </a:ext>
            </a:extLst>
          </p:cNvPr>
          <p:cNvSpPr>
            <a:spLocks noGrp="1"/>
          </p:cNvSpPr>
          <p:nvPr>
            <p:ph type="body" sz="quarter" idx="10" hasCustomPrompt="1"/>
          </p:nvPr>
        </p:nvSpPr>
        <p:spPr>
          <a:xfrm>
            <a:off x="1513652" y="1756549"/>
            <a:ext cx="3914652" cy="3614737"/>
          </a:xfrm>
          <a:prstGeom prst="rect">
            <a:avLst/>
          </a:prstGeom>
        </p:spPr>
        <p:txBody>
          <a:bodyPr/>
          <a:lstStyle>
            <a:lvl1pPr>
              <a:lnSpc>
                <a:spcPct val="100000"/>
              </a:lnSpc>
              <a:spcBef>
                <a:spcPts val="1800"/>
              </a:spcBef>
              <a:spcAft>
                <a:spcPts val="1800"/>
              </a:spcAft>
              <a:defRPr sz="2000" b="1">
                <a:solidFill>
                  <a:schemeClr val="tx2"/>
                </a:solidFill>
                <a:latin typeface="Calibri" panose="020F0502020204030204" pitchFamily="34" charset="0"/>
              </a:defRPr>
            </a:lvl1pPr>
            <a:lvl2pPr marL="0" indent="0">
              <a:spcBef>
                <a:spcPts val="0"/>
              </a:spcBef>
              <a:spcAft>
                <a:spcPts val="300"/>
              </a:spcAft>
              <a:buNone/>
              <a:tabLst>
                <a:tab pos="568325" algn="r"/>
                <a:tab pos="1028700" algn="l"/>
              </a:tabLst>
              <a:defRPr sz="1300" b="1">
                <a:solidFill>
                  <a:schemeClr val="tx2"/>
                </a:solidFill>
                <a:latin typeface="Calibri" panose="020F0502020204030204" pitchFamily="34" charset="0"/>
              </a:defRPr>
            </a:lvl2pPr>
            <a:lvl3pPr marL="1028700" indent="0">
              <a:spcBef>
                <a:spcPts val="0"/>
              </a:spcBef>
              <a:spcAft>
                <a:spcPts val="1800"/>
              </a:spcAft>
              <a:buNone/>
              <a:defRPr sz="1300">
                <a:solidFill>
                  <a:schemeClr val="tx2"/>
                </a:solidFill>
                <a:latin typeface="Calibri" panose="020F0502020204030204" pitchFamily="34" charset="0"/>
              </a:defRPr>
            </a:lvl3pPr>
            <a:lvl4pPr marL="0" indent="0">
              <a:spcBef>
                <a:spcPts val="0"/>
              </a:spcBef>
              <a:spcAft>
                <a:spcPts val="900"/>
              </a:spcAft>
              <a:buNone/>
              <a:defRPr sz="1300" i="1">
                <a:solidFill>
                  <a:schemeClr val="tx2"/>
                </a:solidFill>
                <a:latin typeface="Calibri" panose="020F0502020204030204" pitchFamily="34" charset="0"/>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6" name="Text Placeholder 19">
            <a:extLst>
              <a:ext uri="{FF2B5EF4-FFF2-40B4-BE49-F238E27FC236}">
                <a16:creationId xmlns:a16="http://schemas.microsoft.com/office/drawing/2014/main" id="{99D62640-4C2F-4EEE-8702-E19D55A9718A}"/>
              </a:ext>
            </a:extLst>
          </p:cNvPr>
          <p:cNvSpPr>
            <a:spLocks noGrp="1"/>
          </p:cNvSpPr>
          <p:nvPr>
            <p:ph type="body" sz="quarter" idx="11" hasCustomPrompt="1"/>
          </p:nvPr>
        </p:nvSpPr>
        <p:spPr>
          <a:xfrm>
            <a:off x="6293091" y="1756549"/>
            <a:ext cx="3912531" cy="3614737"/>
          </a:xfrm>
          <a:prstGeom prst="rect">
            <a:avLst/>
          </a:prstGeom>
        </p:spPr>
        <p:txBody>
          <a:bodyPr/>
          <a:lstStyle>
            <a:lvl1pPr>
              <a:lnSpc>
                <a:spcPct val="100000"/>
              </a:lnSpc>
              <a:spcBef>
                <a:spcPts val="1800"/>
              </a:spcBef>
              <a:spcAft>
                <a:spcPts val="1800"/>
              </a:spcAft>
              <a:defRPr sz="2000" b="1">
                <a:solidFill>
                  <a:schemeClr val="tx2"/>
                </a:solidFill>
                <a:latin typeface="Calibri" panose="020F0502020204030204" pitchFamily="34" charset="0"/>
              </a:defRPr>
            </a:lvl1pPr>
            <a:lvl2pPr marL="0" indent="0">
              <a:spcBef>
                <a:spcPts val="0"/>
              </a:spcBef>
              <a:spcAft>
                <a:spcPts val="300"/>
              </a:spcAft>
              <a:buNone/>
              <a:tabLst>
                <a:tab pos="568325" algn="r"/>
                <a:tab pos="1028700" algn="l"/>
              </a:tabLst>
              <a:defRPr sz="1300" b="1">
                <a:solidFill>
                  <a:schemeClr val="tx2"/>
                </a:solidFill>
                <a:latin typeface="Calibri" panose="020F0502020204030204" pitchFamily="34" charset="0"/>
              </a:defRPr>
            </a:lvl2pPr>
            <a:lvl3pPr marL="1028700" indent="0">
              <a:spcBef>
                <a:spcPts val="0"/>
              </a:spcBef>
              <a:spcAft>
                <a:spcPts val="1800"/>
              </a:spcAft>
              <a:buNone/>
              <a:defRPr sz="1300">
                <a:solidFill>
                  <a:schemeClr val="tx2"/>
                </a:solidFill>
                <a:latin typeface="Calibri" panose="020F0502020204030204" pitchFamily="34" charset="0"/>
              </a:defRPr>
            </a:lvl3pPr>
            <a:lvl4pPr marL="0" indent="0">
              <a:spcBef>
                <a:spcPts val="0"/>
              </a:spcBef>
              <a:spcAft>
                <a:spcPts val="900"/>
              </a:spcAft>
              <a:buNone/>
              <a:defRPr sz="1300" i="1">
                <a:solidFill>
                  <a:schemeClr val="tx2"/>
                </a:solidFill>
                <a:latin typeface="Calibri" panose="020F0502020204030204" pitchFamily="34" charset="0"/>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pic>
        <p:nvPicPr>
          <p:cNvPr id="2" name="Picture 1">
            <a:extLst>
              <a:ext uri="{FF2B5EF4-FFF2-40B4-BE49-F238E27FC236}">
                <a16:creationId xmlns:a16="http://schemas.microsoft.com/office/drawing/2014/main" id="{64FB3396-9FFD-7C74-4CBD-F5D465DC150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34640071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200" b="1">
                <a:solidFill>
                  <a:schemeClr val="accent2"/>
                </a:solidFill>
                <a:latin typeface="Calibri" panose="020F0502020204030204" pitchFamily="34" charset="0"/>
              </a:defRPr>
            </a:lvl1pPr>
          </a:lstStyle>
          <a:p>
            <a:r>
              <a:rPr lang="en-US"/>
              <a:t>Click to edit title for divider</a:t>
            </a:r>
          </a:p>
        </p:txBody>
      </p:sp>
    </p:spTree>
    <p:extLst>
      <p:ext uri="{BB962C8B-B14F-4D97-AF65-F5344CB8AC3E}">
        <p14:creationId xmlns:p14="http://schemas.microsoft.com/office/powerpoint/2010/main" val="137875359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1"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Calibri" panose="020F050202020403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146235555"/>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1"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Calibri" panose="020F050202020403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88954218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userDrawn="1"/>
        </p:nvPicPr>
        <p:blipFill rotWithShape="1">
          <a:blip r:embed="rId2"/>
          <a:srcRect l="444" t="-1" b="507"/>
          <a:stretch/>
        </p:blipFill>
        <p:spPr>
          <a:xfrm>
            <a:off x="-64" y="0"/>
            <a:ext cx="12192127"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accent2"/>
                </a:solidFill>
                <a:latin typeface="Calibri" panose="020F050202020403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323856516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Divider dark">
    <p:spTree>
      <p:nvGrpSpPr>
        <p:cNvPr id="1" name=""/>
        <p:cNvGrpSpPr/>
        <p:nvPr/>
      </p:nvGrpSpPr>
      <p:grpSpPr>
        <a:xfrm>
          <a:off x="0" y="0"/>
          <a:ext cx="0" cy="0"/>
          <a:chOff x="0" y="0"/>
          <a:chExt cx="0" cy="0"/>
        </a:xfrm>
      </p:grpSpPr>
      <p:pic>
        <p:nvPicPr>
          <p:cNvPr id="3" name="Picture 2" descr="Dark heart pattern background.">
            <a:extLst>
              <a:ext uri="{FF2B5EF4-FFF2-40B4-BE49-F238E27FC236}">
                <a16:creationId xmlns:a16="http://schemas.microsoft.com/office/drawing/2014/main" id="{A370D62A-AB1A-457C-AF9D-8363B2583D12}"/>
              </a:ext>
            </a:extLst>
          </p:cNvPr>
          <p:cNvPicPr>
            <a:picLocks noChangeAspect="1"/>
          </p:cNvPicPr>
          <p:nvPr userDrawn="1"/>
        </p:nvPicPr>
        <p:blipFill>
          <a:blip r:embed="rId2"/>
          <a:stretch>
            <a:fillRect/>
          </a:stretch>
        </p:blipFill>
        <p:spPr>
          <a:xfrm>
            <a:off x="-15473" y="-9144"/>
            <a:ext cx="12222945" cy="6876288"/>
          </a:xfrm>
          <a:prstGeom prst="rect">
            <a:avLst/>
          </a:prstGeom>
        </p:spPr>
      </p:pic>
      <p:sp>
        <p:nvSpPr>
          <p:cNvPr id="4" name="Title 1">
            <a:extLst>
              <a:ext uri="{FF2B5EF4-FFF2-40B4-BE49-F238E27FC236}">
                <a16:creationId xmlns:a16="http://schemas.microsoft.com/office/drawing/2014/main" id="{ABD1AEB8-3322-4E67-A702-83F309202013}"/>
              </a:ext>
            </a:extLst>
          </p:cNvPr>
          <p:cNvSpPr>
            <a:spLocks noGrp="1"/>
          </p:cNvSpPr>
          <p:nvPr>
            <p:ph type="title" hasCustomPrompt="1"/>
          </p:nvPr>
        </p:nvSpPr>
        <p:spPr>
          <a:xfrm>
            <a:off x="3232111" y="3022967"/>
            <a:ext cx="5727776"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Calibri" panose="020F050202020403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296560808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defRPr cap="none" baseline="0">
                <a:solidFill>
                  <a:schemeClr val="tx2"/>
                </a:solidFill>
              </a:defRPr>
            </a:lvl1pPr>
            <a:lvl2pPr>
              <a:defRPr>
                <a:solidFill>
                  <a:schemeClr val="tx2"/>
                </a:solidFill>
              </a:defRPr>
            </a:lvl2pPr>
            <a:lvl3pPr>
              <a:defRPr baseline="0">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pic>
        <p:nvPicPr>
          <p:cNvPr id="4" name="Picture 3">
            <a:extLst>
              <a:ext uri="{FF2B5EF4-FFF2-40B4-BE49-F238E27FC236}">
                <a16:creationId xmlns:a16="http://schemas.microsoft.com/office/drawing/2014/main" id="{D1137CA3-3432-D769-52A7-B6566B8366C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37167647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tx1"/>
              </a:buClr>
              <a:defRPr sz="1800" b="1" cap="none" baseline="0">
                <a:solidFill>
                  <a:schemeClr val="tx2"/>
                </a:solidFill>
                <a:latin typeface="Calibri" panose="020F0502020204030204" pitchFamily="34" charset="0"/>
              </a:defRPr>
            </a:lvl1pPr>
            <a:lvl2pPr marL="0" indent="0">
              <a:buClr>
                <a:schemeClr val="tx1"/>
              </a:buClr>
              <a:buNone/>
              <a:defRPr sz="1300" baseline="0">
                <a:solidFill>
                  <a:schemeClr val="tx2"/>
                </a:solidFill>
              </a:defRPr>
            </a:lvl2pPr>
            <a:lvl3pPr marL="171450" indent="-171450">
              <a:spcBef>
                <a:spcPts val="1200"/>
              </a:spcBef>
              <a:buClr>
                <a:schemeClr val="tx1"/>
              </a:buClr>
              <a:buFont typeface="Arial" panose="020B0604020202020204" pitchFamily="34" charset="0"/>
              <a:buChar char="•"/>
              <a:defRPr sz="1300" baseline="0">
                <a:solidFill>
                  <a:schemeClr val="tx2"/>
                </a:solidFill>
              </a:defRPr>
            </a:lvl3pPr>
            <a:lvl4pPr marL="342900" indent="-171450">
              <a:buClr>
                <a:schemeClr val="tx1"/>
              </a:buClr>
              <a:buFont typeface="Arial" panose="020B0604020202020204" pitchFamily="34" charset="0"/>
              <a:buChar char="–"/>
              <a:defRPr sz="1300" baseline="0">
                <a:solidFill>
                  <a:schemeClr val="tx2"/>
                </a:solidFill>
              </a:defRPr>
            </a:lvl4pPr>
            <a:lvl5pPr marL="515938" indent="-173038">
              <a:buClr>
                <a:schemeClr val="tx1"/>
              </a:buClr>
              <a:buFont typeface="Arial" panose="020B0604020202020204" pitchFamily="34" charset="0"/>
              <a:buChar char="•"/>
              <a:defRPr sz="1300">
                <a:solidFill>
                  <a:schemeClr val="tx2"/>
                </a:solidFill>
              </a:defRPr>
            </a:lvl5pPr>
            <a:lvl6pPr marL="687388"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7ED96451-EB7B-96FC-AD0F-0D386694683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98255663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two-column layout</a:t>
            </a:r>
          </a:p>
        </p:txBody>
      </p:sp>
      <p:sp>
        <p:nvSpPr>
          <p:cNvPr id="3" name="Content Placeholder 2"/>
          <p:cNvSpPr>
            <a:spLocks noGrp="1"/>
          </p:cNvSpPr>
          <p:nvPr>
            <p:ph sz="half" idx="1" hasCustomPrompt="1"/>
          </p:nvPr>
        </p:nvSpPr>
        <p:spPr bwMode="gray">
          <a:xfrm>
            <a:off x="557929" y="1767532"/>
            <a:ext cx="5238478"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Content Placeholder 2"/>
          <p:cNvSpPr>
            <a:spLocks noGrp="1"/>
          </p:cNvSpPr>
          <p:nvPr>
            <p:ph sz="half" idx="10" hasCustomPrompt="1"/>
          </p:nvPr>
        </p:nvSpPr>
        <p:spPr bwMode="gray">
          <a:xfrm>
            <a:off x="6384175" y="1767532"/>
            <a:ext cx="5238478"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1FD074EB-3FC6-FD66-D8DB-EDEE436A428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70494987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three-column layout</a:t>
            </a:r>
          </a:p>
        </p:txBody>
      </p:sp>
      <p:sp>
        <p:nvSpPr>
          <p:cNvPr id="3" name="Content Placeholder 2"/>
          <p:cNvSpPr>
            <a:spLocks noGrp="1"/>
          </p:cNvSpPr>
          <p:nvPr>
            <p:ph sz="half" idx="1" hasCustomPrompt="1"/>
          </p:nvPr>
        </p:nvSpPr>
        <p:spPr bwMode="gray">
          <a:xfrm>
            <a:off x="557930"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6" name="Content Placeholder 2"/>
          <p:cNvSpPr>
            <a:spLocks noGrp="1"/>
          </p:cNvSpPr>
          <p:nvPr>
            <p:ph sz="half" idx="10" hasCustomPrompt="1"/>
          </p:nvPr>
        </p:nvSpPr>
        <p:spPr bwMode="gray">
          <a:xfrm>
            <a:off x="4371971"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1" hasCustomPrompt="1"/>
          </p:nvPr>
        </p:nvSpPr>
        <p:spPr bwMode="gray">
          <a:xfrm>
            <a:off x="8186012" y="1764792"/>
            <a:ext cx="3434085"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74CB5FF4-5002-05F3-A894-0DBA73A8FE2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92102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or high impac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1764792"/>
            <a:ext cx="4701240" cy="1463040"/>
          </a:xfrm>
        </p:spPr>
        <p:txBody>
          <a:bodyPr rIns="0" anchor="b"/>
          <a:lstStyle>
            <a:lvl1pPr marL="171450" indent="-171450">
              <a:lnSpc>
                <a:spcPct val="95000"/>
              </a:lnSpc>
              <a:tabLst>
                <a:tab pos="171450" algn="l"/>
              </a:tabLst>
              <a:defRPr>
                <a:solidFill>
                  <a:schemeClr val="tx2"/>
                </a:solidFill>
              </a:defRPr>
            </a:lvl1pPr>
          </a:lstStyle>
          <a:p>
            <a:r>
              <a:rPr lang="en-US"/>
              <a:t>“	Click to add quote with image. Image should reflect the content of the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713418" y="3590383"/>
            <a:ext cx="4573191" cy="161925"/>
          </a:xfrm>
          <a:prstGeom prst="rect">
            <a:avLst/>
          </a:prstGeom>
          <a:noFill/>
        </p:spPr>
        <p:txBody>
          <a:bodyPr>
            <a:noAutofit/>
          </a:bodyPr>
          <a:lstStyle>
            <a:lvl1pPr>
              <a:defRPr sz="1300" cap="none" baseline="0">
                <a:solidFill>
                  <a:schemeClr val="tx2"/>
                </a:solidFill>
              </a:defRPr>
            </a:lvl1pPr>
          </a:lstStyle>
          <a:p>
            <a:pPr lvl="0"/>
            <a:r>
              <a:rPr lang="en-US"/>
              <a:t>Click to add author</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5C21479B-88BC-46B4-90DB-3F9721D742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9E3B51F8-BBA2-6431-1208-C1175BCD73C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87927629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four-column layout</a:t>
            </a:r>
          </a:p>
        </p:txBody>
      </p:sp>
      <p:sp>
        <p:nvSpPr>
          <p:cNvPr id="3" name="Content Placeholder 2"/>
          <p:cNvSpPr>
            <a:spLocks noGrp="1"/>
          </p:cNvSpPr>
          <p:nvPr>
            <p:ph sz="half" idx="1" hasCustomPrompt="1"/>
          </p:nvPr>
        </p:nvSpPr>
        <p:spPr bwMode="gray">
          <a:xfrm>
            <a:off x="557929"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0" hasCustomPrompt="1"/>
          </p:nvPr>
        </p:nvSpPr>
        <p:spPr bwMode="gray">
          <a:xfrm>
            <a:off x="3411600"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8" name="Content Placeholder 2"/>
          <p:cNvSpPr>
            <a:spLocks noGrp="1"/>
          </p:cNvSpPr>
          <p:nvPr>
            <p:ph sz="half" idx="11" hasCustomPrompt="1"/>
          </p:nvPr>
        </p:nvSpPr>
        <p:spPr bwMode="gray">
          <a:xfrm>
            <a:off x="6256125"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9" name="Content Placeholder 2"/>
          <p:cNvSpPr>
            <a:spLocks noGrp="1"/>
          </p:cNvSpPr>
          <p:nvPr>
            <p:ph sz="half" idx="12" hasCustomPrompt="1"/>
          </p:nvPr>
        </p:nvSpPr>
        <p:spPr bwMode="gray">
          <a:xfrm>
            <a:off x="9100650" y="1764792"/>
            <a:ext cx="2506109"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4" name="Picture 3">
            <a:extLst>
              <a:ext uri="{FF2B5EF4-FFF2-40B4-BE49-F238E27FC236}">
                <a16:creationId xmlns:a16="http://schemas.microsoft.com/office/drawing/2014/main" id="{D2B7B898-118B-C402-9CF1-093977EB9B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97141444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Five Content Journ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five-column journey layout</a:t>
            </a:r>
          </a:p>
        </p:txBody>
      </p:sp>
      <p:sp>
        <p:nvSpPr>
          <p:cNvPr id="8" name="Content Placeholder 2"/>
          <p:cNvSpPr>
            <a:spLocks noGrp="1"/>
          </p:cNvSpPr>
          <p:nvPr>
            <p:ph sz="half" idx="1" hasCustomPrompt="1"/>
          </p:nvPr>
        </p:nvSpPr>
        <p:spPr bwMode="gray">
          <a:xfrm>
            <a:off x="1064941"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9" name="Content Placeholder 2"/>
          <p:cNvSpPr>
            <a:spLocks noGrp="1"/>
          </p:cNvSpPr>
          <p:nvPr>
            <p:ph sz="half" idx="10" hasCustomPrompt="1"/>
          </p:nvPr>
        </p:nvSpPr>
        <p:spPr bwMode="gray">
          <a:xfrm>
            <a:off x="3153647"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1" name="Content Placeholder 2"/>
          <p:cNvSpPr>
            <a:spLocks noGrp="1"/>
          </p:cNvSpPr>
          <p:nvPr>
            <p:ph sz="half" idx="11" hasCustomPrompt="1"/>
          </p:nvPr>
        </p:nvSpPr>
        <p:spPr bwMode="gray">
          <a:xfrm>
            <a:off x="5242353"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2" name="Content Placeholder 2"/>
          <p:cNvSpPr>
            <a:spLocks noGrp="1"/>
          </p:cNvSpPr>
          <p:nvPr>
            <p:ph sz="half" idx="12" hasCustomPrompt="1"/>
          </p:nvPr>
        </p:nvSpPr>
        <p:spPr bwMode="gray">
          <a:xfrm>
            <a:off x="7331059"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4" name="Content Placeholder 2"/>
          <p:cNvSpPr>
            <a:spLocks noGrp="1"/>
          </p:cNvSpPr>
          <p:nvPr>
            <p:ph sz="half" idx="13" hasCustomPrompt="1"/>
          </p:nvPr>
        </p:nvSpPr>
        <p:spPr bwMode="gray">
          <a:xfrm>
            <a:off x="9419765" y="3475038"/>
            <a:ext cx="1673788"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Calibri" panose="020F0502020204030204" pitchFamily="34" charset="0"/>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pic>
        <p:nvPicPr>
          <p:cNvPr id="3" name="Picture 2">
            <a:extLst>
              <a:ext uri="{FF2B5EF4-FFF2-40B4-BE49-F238E27FC236}">
                <a16:creationId xmlns:a16="http://schemas.microsoft.com/office/drawing/2014/main" id="{F039A79D-3809-881C-9A9E-7BE0058D0EA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02318532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Full pag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layout</a:t>
            </a:r>
          </a:p>
        </p:txBody>
      </p:sp>
      <p:sp>
        <p:nvSpPr>
          <p:cNvPr id="9"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1570035" y="1752601"/>
            <a:ext cx="9051932" cy="2975735"/>
          </a:xfrm>
        </p:spPr>
        <p:txBody>
          <a:bodyPr/>
          <a:lstStyle>
            <a:lvl1pPr>
              <a:defRPr>
                <a:solidFill>
                  <a:schemeClr val="tx2"/>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92469BB-2304-C090-D6D7-89544DB1E36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60635167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with text layout</a:t>
            </a:r>
          </a:p>
        </p:txBody>
      </p:sp>
      <p:sp>
        <p:nvSpPr>
          <p:cNvPr id="13" name="Content Placeholder 2"/>
          <p:cNvSpPr>
            <a:spLocks noGrp="1"/>
          </p:cNvSpPr>
          <p:nvPr>
            <p:ph idx="1" hasCustomPrompt="1"/>
          </p:nvPr>
        </p:nvSpPr>
        <p:spPr bwMode="gray">
          <a:xfrm>
            <a:off x="557928" y="1767531"/>
            <a:ext cx="3439040" cy="2971800"/>
          </a:xfrm>
        </p:spPr>
        <p:txBody>
          <a:bodyPr/>
          <a:lstStyle>
            <a:lvl1pPr>
              <a:lnSpc>
                <a:spcPct val="100000"/>
              </a:lnSpc>
              <a:buClrTx/>
              <a:defRPr lang="en-US" sz="1800" b="1" kern="1200" cap="none" baseline="0" dirty="0">
                <a:solidFill>
                  <a:schemeClr val="tx2"/>
                </a:solidFill>
                <a:latin typeface="Calibri" panose="020F0502020204030204" pitchFamily="34" charset="0"/>
                <a:ea typeface="+mn-ea"/>
                <a:cs typeface="+mn-cs"/>
              </a:defRPr>
            </a:lvl1pPr>
            <a:lvl2pPr marL="0" indent="0">
              <a:buClrTx/>
              <a:buNone/>
              <a:defRPr baseline="0">
                <a:solidFill>
                  <a:schemeClr val="tx2"/>
                </a:solidFill>
              </a:defRPr>
            </a:lvl2pPr>
            <a:lvl3pPr marL="177800" indent="-177800">
              <a:spcBef>
                <a:spcPts val="1200"/>
              </a:spcBef>
              <a:buClrTx/>
              <a:buFont typeface="Arial" panose="020B0604020202020204" pitchFamily="34" charset="0"/>
              <a:buChar char="•"/>
              <a:defRPr sz="1300" baseline="0">
                <a:solidFill>
                  <a:schemeClr val="tx2"/>
                </a:solidFill>
              </a:defRPr>
            </a:lvl3pPr>
            <a:lvl4pPr marL="342900" indent="-165100">
              <a:buClrTx/>
              <a:buFont typeface="Arial" panose="020B0604020202020204" pitchFamily="34" charset="0"/>
              <a:buChar char="–"/>
              <a:defRPr sz="1300">
                <a:solidFill>
                  <a:schemeClr val="tx2"/>
                </a:solidFill>
              </a:defRPr>
            </a:lvl4pPr>
            <a:lvl5pPr marL="515938" indent="-173038">
              <a:buClrTx/>
              <a:buFont typeface="Arial" panose="020B0604020202020204" pitchFamily="34" charset="0"/>
              <a:buChar char="•"/>
              <a:defRPr sz="1300">
                <a:solidFill>
                  <a:schemeClr val="tx2"/>
                </a:solidFill>
              </a:defRPr>
            </a:lvl5pPr>
            <a:lvl6pPr marL="687388" indent="-171450">
              <a:buClrTx/>
              <a:buFont typeface="Arial" panose="020B0604020202020204" pitchFamily="34" charset="0"/>
              <a:buChar char="–"/>
              <a:defRPr sz="1300">
                <a:solidFill>
                  <a:schemeClr val="tx2"/>
                </a:solidFill>
              </a:defRPr>
            </a:lvl6pPr>
            <a:lvl7pPr marL="860425" indent="-173038">
              <a:buClrTx/>
              <a:buFont typeface="Arial" panose="020B0604020202020204" pitchFamily="34" charset="0"/>
              <a:buChar char="•"/>
              <a:defRPr sz="1300"/>
            </a:lvl7pPr>
            <a:lvl8pPr marL="1031875" indent="-171450">
              <a:buClrTx/>
              <a:buFont typeface="Arial" panose="020B0604020202020204" pitchFamily="34" charset="0"/>
              <a:buChar char="–"/>
              <a:defRPr sz="1300"/>
            </a:lvl8pPr>
            <a:lvl9pPr marL="1203325" indent="-171450">
              <a:buClrTx/>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4447653" y="1764793"/>
            <a:ext cx="7174286" cy="2975735"/>
          </a:xfrm>
        </p:spPr>
        <p:txBody>
          <a:bodyPr>
            <a:noAutofit/>
          </a:bodyPr>
          <a:lstStyle>
            <a:lvl1pPr>
              <a:defRPr>
                <a:solidFill>
                  <a:schemeClr val="tx2"/>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5180A8D3-4D3D-6DC8-B8AA-182113A95A9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74005585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comparison slide</a:t>
            </a:r>
          </a:p>
        </p:txBody>
      </p:sp>
      <p:sp>
        <p:nvSpPr>
          <p:cNvPr id="15" name="Content Placeholder 3"/>
          <p:cNvSpPr>
            <a:spLocks noGrp="1"/>
          </p:cNvSpPr>
          <p:nvPr>
            <p:ph sz="half" idx="2" hasCustomPrompt="1"/>
          </p:nvPr>
        </p:nvSpPr>
        <p:spPr>
          <a:xfrm>
            <a:off x="1253474" y="3718012"/>
            <a:ext cx="349391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Calibri" panose="020F0502020204030204" pitchFamily="34" charset="0"/>
              </a:defRPr>
            </a:lvl1pPr>
            <a:lvl2pPr marL="0" indent="0" algn="ctr">
              <a:spcBef>
                <a:spcPts val="1200"/>
              </a:spcBef>
              <a:buClrTx/>
              <a:buFontTx/>
              <a:buNone/>
              <a:defRPr sz="1500">
                <a:solidFill>
                  <a:schemeClr val="tx2"/>
                </a:solidFill>
              </a:defRPr>
            </a:lvl2pPr>
            <a:lvl3pPr marL="404813" indent="-173038">
              <a:spcBef>
                <a:spcPts val="600"/>
              </a:spcBef>
              <a:buClrTx/>
              <a:buFont typeface="Arial" panose="020B0604020202020204" pitchFamily="34" charset="0"/>
              <a:buChar char="•"/>
              <a:defRPr sz="1600">
                <a:solidFill>
                  <a:schemeClr val="tx2"/>
                </a:solidFill>
              </a:defRPr>
            </a:lvl3pPr>
            <a:lvl4pPr marL="631825" indent="-174625">
              <a:spcBef>
                <a:spcPts val="600"/>
              </a:spcBef>
              <a:buClrTx/>
              <a:buFont typeface="Arial" panose="020B0604020202020204" pitchFamily="34" charset="0"/>
              <a:buChar char="•"/>
              <a:defRPr sz="1600">
                <a:solidFill>
                  <a:schemeClr val="tx2"/>
                </a:solidFill>
              </a:defRPr>
            </a:lvl4pPr>
            <a:lvl5pPr marL="804863" indent="-173038">
              <a:spcBef>
                <a:spcPts val="600"/>
              </a:spcBef>
              <a:buClrTx/>
              <a:buFont typeface="Arial" panose="020B0604020202020204" pitchFamily="34" charset="0"/>
              <a:buChar char="–"/>
              <a:defRPr sz="1600">
                <a:solidFill>
                  <a:schemeClr val="tx2"/>
                </a:solidFill>
              </a:defRPr>
            </a:lvl5pPr>
            <a:lvl6pPr marL="977900" indent="-177800">
              <a:buClrTx/>
              <a:defRPr sz="1600"/>
            </a:lvl6pPr>
            <a:lvl7pPr marL="1143000" indent="-165100">
              <a:buClrTx/>
              <a:defRPr sz="1600"/>
            </a:lvl7pPr>
            <a:lvl8pPr marL="1320800" indent="-177800">
              <a:buClrTx/>
              <a:defRPr sz="1600"/>
            </a:lvl8pPr>
            <a:lvl9pPr>
              <a:defRPr sz="1600"/>
            </a:lvl9pPr>
          </a:lstStyle>
          <a:p>
            <a:pPr lvl="0"/>
            <a:r>
              <a:rPr lang="en-US"/>
              <a:t>Header</a:t>
            </a:r>
          </a:p>
          <a:p>
            <a:pPr lvl="1"/>
            <a:r>
              <a:rPr lang="en-US"/>
              <a:t>First-level</a:t>
            </a:r>
          </a:p>
        </p:txBody>
      </p:sp>
      <p:sp>
        <p:nvSpPr>
          <p:cNvPr id="11" name="Rectangle 10">
            <a:extLst>
              <a:ext uri="{FF2B5EF4-FFF2-40B4-BE49-F238E27FC236}">
                <a16:creationId xmlns:a16="http://schemas.microsoft.com/office/drawing/2014/main" id="{65139F72-CEC0-495F-8477-192D60A880E2}"/>
              </a:ext>
            </a:extLst>
          </p:cNvPr>
          <p:cNvSpPr/>
          <p:nvPr userDrawn="1"/>
        </p:nvSpPr>
        <p:spPr>
          <a:xfrm>
            <a:off x="6096000"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sp>
        <p:nvSpPr>
          <p:cNvPr id="16" name="Content Placeholder 5"/>
          <p:cNvSpPr>
            <a:spLocks noGrp="1"/>
          </p:cNvSpPr>
          <p:nvPr>
            <p:ph sz="quarter" idx="4" hasCustomPrompt="1"/>
          </p:nvPr>
        </p:nvSpPr>
        <p:spPr>
          <a:xfrm>
            <a:off x="7380297" y="3718012"/>
            <a:ext cx="349391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Calibri" panose="020F0502020204030204" pitchFamily="34" charset="0"/>
              </a:defRPr>
            </a:lvl1pPr>
            <a:lvl2pPr marL="0" indent="0" algn="ctr">
              <a:spcBef>
                <a:spcPts val="1200"/>
              </a:spcBef>
              <a:buClrTx/>
              <a:buFontTx/>
              <a:buNone/>
              <a:defRPr sz="1500">
                <a:solidFill>
                  <a:schemeClr val="tx2"/>
                </a:solidFill>
              </a:defRPr>
            </a:lvl2pPr>
            <a:lvl3pPr marL="231775" indent="0">
              <a:spcBef>
                <a:spcPts val="600"/>
              </a:spcBef>
              <a:buClrTx/>
              <a:buFont typeface="Arial" panose="020B0604020202020204" pitchFamily="34" charset="0"/>
              <a:buNone/>
              <a:defRPr sz="1600">
                <a:solidFill>
                  <a:schemeClr val="bg1"/>
                </a:solidFill>
              </a:defRPr>
            </a:lvl3pPr>
            <a:lvl4pPr marL="631825" indent="-174625">
              <a:spcBef>
                <a:spcPts val="600"/>
              </a:spcBef>
              <a:buClrTx/>
              <a:buFont typeface="Arial" panose="020B0604020202020204" pitchFamily="34" charset="0"/>
              <a:buChar char="•"/>
              <a:defRPr sz="1600">
                <a:solidFill>
                  <a:schemeClr val="bg1"/>
                </a:solidFill>
              </a:defRPr>
            </a:lvl4pPr>
            <a:lvl5pPr marL="804863" indent="-173038">
              <a:spcBef>
                <a:spcPts val="600"/>
              </a:spcBef>
              <a:buClrTx/>
              <a:buFont typeface="Arial" panose="020B0604020202020204" pitchFamily="34" charset="0"/>
              <a:buChar char="–"/>
              <a:defRPr sz="1600">
                <a:solidFill>
                  <a:schemeClr val="bg1"/>
                </a:solidFill>
              </a:defRPr>
            </a:lvl5pPr>
            <a:lvl6pPr>
              <a:spcBef>
                <a:spcPts val="600"/>
              </a:spcBef>
              <a:buClrTx/>
              <a:defRPr sz="1600">
                <a:solidFill>
                  <a:schemeClr val="bg1"/>
                </a:solidFill>
              </a:defRPr>
            </a:lvl6pPr>
            <a:lvl7pPr>
              <a:spcBef>
                <a:spcPts val="600"/>
              </a:spcBef>
              <a:buClrTx/>
              <a:defRPr sz="1600">
                <a:solidFill>
                  <a:schemeClr val="bg1"/>
                </a:solidFill>
              </a:defRPr>
            </a:lvl7pPr>
            <a:lvl8pPr>
              <a:spcBef>
                <a:spcPts val="600"/>
              </a:spcBef>
              <a:buClrTx/>
              <a:defRPr sz="1600">
                <a:solidFill>
                  <a:schemeClr val="bg1"/>
                </a:solidFill>
              </a:defRPr>
            </a:lvl8pPr>
            <a:lvl9pPr>
              <a:defRPr sz="1600"/>
            </a:lvl9pPr>
          </a:lstStyle>
          <a:p>
            <a:pPr lvl="0"/>
            <a:r>
              <a:rPr lang="en-US"/>
              <a:t>Header</a:t>
            </a:r>
          </a:p>
          <a:p>
            <a:pPr lvl="1"/>
            <a:r>
              <a:rPr lang="en-US"/>
              <a:t>First-level</a:t>
            </a:r>
          </a:p>
        </p:txBody>
      </p:sp>
      <p:pic>
        <p:nvPicPr>
          <p:cNvPr id="7" name="Graphic 6" descr="CVS Health logo.">
            <a:extLst>
              <a:ext uri="{FF2B5EF4-FFF2-40B4-BE49-F238E27FC236}">
                <a16:creationId xmlns:a16="http://schemas.microsoft.com/office/drawing/2014/main" id="{99394496-8368-4B56-8235-99713340C2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78A9E2C4-BB09-C77E-9526-1986EDA86410}"/>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4743386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One pane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F4177E-CDDD-476F-9590-4FA690787A3F}"/>
              </a:ext>
            </a:extLst>
          </p:cNvPr>
          <p:cNvSpPr/>
          <p:nvPr userDrawn="1"/>
        </p:nvSpPr>
        <p:spPr>
          <a:xfrm>
            <a:off x="0" y="0"/>
            <a:ext cx="405815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7C794590-BFF7-4D91-A4D6-07347CD385E0}"/>
              </a:ext>
            </a:extLst>
          </p:cNvPr>
          <p:cNvSpPr>
            <a:spLocks noGrp="1"/>
          </p:cNvSpPr>
          <p:nvPr>
            <p:ph type="title" hasCustomPrompt="1"/>
          </p:nvPr>
        </p:nvSpPr>
        <p:spPr>
          <a:xfrm>
            <a:off x="579707" y="1"/>
            <a:ext cx="2959073" cy="6425581"/>
          </a:xfrm>
        </p:spPr>
        <p:txBody>
          <a:bodyPr anchor="ctr"/>
          <a:lstStyle>
            <a:lvl1pPr>
              <a:defRPr>
                <a:solidFill>
                  <a:schemeClr val="tx2"/>
                </a:solidFill>
              </a:defRPr>
            </a:lvl1pPr>
          </a:lstStyle>
          <a:p>
            <a:r>
              <a:rPr lang="en-US"/>
              <a:t>Click to add title </a:t>
            </a:r>
            <a:br>
              <a:rPr lang="en-US"/>
            </a:br>
            <a:r>
              <a:rPr lang="en-US"/>
              <a:t>here for one panel comparison slide</a:t>
            </a:r>
          </a:p>
        </p:txBody>
      </p:sp>
      <p:sp>
        <p:nvSpPr>
          <p:cNvPr id="7" name="Content Placeholder 3">
            <a:extLst>
              <a:ext uri="{FF2B5EF4-FFF2-40B4-BE49-F238E27FC236}">
                <a16:creationId xmlns:a16="http://schemas.microsoft.com/office/drawing/2014/main" id="{39BBBC8D-0164-48BE-8C39-97B2E9C688A7}"/>
              </a:ext>
            </a:extLst>
          </p:cNvPr>
          <p:cNvSpPr>
            <a:spLocks noGrp="1"/>
          </p:cNvSpPr>
          <p:nvPr>
            <p:ph sz="half" idx="2" hasCustomPrompt="1"/>
          </p:nvPr>
        </p:nvSpPr>
        <p:spPr bwMode="gray">
          <a:xfrm>
            <a:off x="4907514" y="2971853"/>
            <a:ext cx="2368913" cy="2592183"/>
          </a:xfrm>
        </p:spPr>
        <p:txBody>
          <a:bodyPr vert="horz" lIns="0" tIns="0" rIns="0" bIns="0" rtlCol="0">
            <a:noAutofit/>
          </a:bodyPr>
          <a:lstStyle>
            <a:lvl1pPr algn="ctr">
              <a:lnSpc>
                <a:spcPct val="100000"/>
              </a:lnSpc>
              <a:buClrTx/>
              <a:defRPr lang="en-US" sz="1800" b="1" kern="1200" cap="none" baseline="0" dirty="0">
                <a:solidFill>
                  <a:schemeClr val="accent2"/>
                </a:solidFill>
                <a:latin typeface="Calibri" panose="020F0502020204030204" pitchFamily="34" charset="0"/>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8" name="Content Placeholder 3">
            <a:extLst>
              <a:ext uri="{FF2B5EF4-FFF2-40B4-BE49-F238E27FC236}">
                <a16:creationId xmlns:a16="http://schemas.microsoft.com/office/drawing/2014/main" id="{E1CA36B9-1028-43DB-A308-5411C7D185BC}"/>
              </a:ext>
            </a:extLst>
          </p:cNvPr>
          <p:cNvSpPr>
            <a:spLocks noGrp="1"/>
          </p:cNvSpPr>
          <p:nvPr>
            <p:ph sz="half" idx="18" hasCustomPrompt="1"/>
          </p:nvPr>
        </p:nvSpPr>
        <p:spPr bwMode="gray">
          <a:xfrm>
            <a:off x="8972065" y="2971853"/>
            <a:ext cx="2368913" cy="2592183"/>
          </a:xfrm>
        </p:spPr>
        <p:txBody>
          <a:bodyPr vert="horz" lIns="0" tIns="0" rIns="0" bIns="0" rtlCol="0">
            <a:noAutofit/>
          </a:bodyPr>
          <a:lstStyle>
            <a:lvl1pPr algn="ctr">
              <a:lnSpc>
                <a:spcPct val="100000"/>
              </a:lnSpc>
              <a:buClrTx/>
              <a:defRPr lang="en-US" sz="1800" b="1" cap="none" baseline="0" dirty="0" smtClean="0">
                <a:solidFill>
                  <a:schemeClr val="accent2"/>
                </a:solidFill>
                <a:latin typeface="Calibri" panose="020F0502020204030204" pitchFamily="34" charset="0"/>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668665DB-9D44-4B88-9F03-E82A2FF5D152}"/>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alibri" panose="020F0502020204030204" pitchFamily="34" charset="0"/>
                <a:ea typeface="Open Sans" panose="020B0606030504020204" pitchFamily="34" charset="0"/>
                <a:cs typeface="Calibri" panose="020F0502020204030204" pitchFamily="34" charset="0"/>
              </a:rPr>
              <a:pPr algn="l"/>
              <a:t>‹#›</a:t>
            </a:fld>
            <a:endParaRPr lang="en-US" sz="1000" b="0">
              <a:solidFill>
                <a:schemeClr val="tx2"/>
              </a:solidFill>
              <a:latin typeface="Calibri" panose="020F0502020204030204" pitchFamily="34" charset="0"/>
              <a:ea typeface="Open Sans" panose="020B060603050402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EFE9336-BB34-4CCC-8274-05D8119178BD}"/>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Calibri" panose="020F0502020204030204" pitchFamily="34" charset="0"/>
              </a:rPr>
              <a:t>©2024 CVS Health and/or one of its affiliates. Confidential and proprietary.</a:t>
            </a:r>
          </a:p>
        </p:txBody>
      </p:sp>
      <p:pic>
        <p:nvPicPr>
          <p:cNvPr id="10" name="Graphic 9" descr="CVS Health logo.">
            <a:extLst>
              <a:ext uri="{FF2B5EF4-FFF2-40B4-BE49-F238E27FC236}">
                <a16:creationId xmlns:a16="http://schemas.microsoft.com/office/drawing/2014/main" id="{4556B8A3-577E-4258-B8ED-A7943CC515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5024E8FC-2185-0C8E-346D-52CDF98959B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77096289"/>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Three point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FACB8A6-3813-48D2-B8CE-038DD1E42B32}"/>
              </a:ext>
            </a:extLst>
          </p:cNvPr>
          <p:cNvSpPr/>
          <p:nvPr userDrawn="1"/>
        </p:nvSpPr>
        <p:spPr>
          <a:xfrm>
            <a:off x="1" y="6241774"/>
            <a:ext cx="5587246" cy="61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B5FE79D5-35B2-49F2-B15D-DA1A165F3786}"/>
              </a:ext>
            </a:extLst>
          </p:cNvPr>
          <p:cNvSpPr/>
          <p:nvPr userDrawn="1"/>
        </p:nvSpPr>
        <p:spPr>
          <a:xfrm>
            <a:off x="4062895" y="0"/>
            <a:ext cx="405815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D8E8E372-A3D9-43BC-A3BE-4011C8DA5B98}"/>
              </a:ext>
            </a:extLst>
          </p:cNvPr>
          <p:cNvSpPr/>
          <p:nvPr userDrawn="1"/>
        </p:nvSpPr>
        <p:spPr>
          <a:xfrm>
            <a:off x="8121046" y="0"/>
            <a:ext cx="407095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sp>
        <p:nvSpPr>
          <p:cNvPr id="25" name="Title 1">
            <a:extLst>
              <a:ext uri="{FF2B5EF4-FFF2-40B4-BE49-F238E27FC236}">
                <a16:creationId xmlns:a16="http://schemas.microsoft.com/office/drawing/2014/main" id="{430E9904-95CA-4355-B234-1DDA8EC1512E}"/>
              </a:ext>
            </a:extLst>
          </p:cNvPr>
          <p:cNvSpPr>
            <a:spLocks noGrp="1"/>
          </p:cNvSpPr>
          <p:nvPr>
            <p:ph type="title" hasCustomPrompt="1"/>
          </p:nvPr>
        </p:nvSpPr>
        <p:spPr>
          <a:xfrm>
            <a:off x="579707" y="1"/>
            <a:ext cx="2959073" cy="6425581"/>
          </a:xfrm>
        </p:spPr>
        <p:txBody>
          <a:bodyPr anchor="ctr"/>
          <a:lstStyle>
            <a:lvl1pPr>
              <a:defRPr>
                <a:solidFill>
                  <a:schemeClr val="tx2"/>
                </a:solidFill>
              </a:defRPr>
            </a:lvl1pPr>
          </a:lstStyle>
          <a:p>
            <a:r>
              <a:rPr lang="en-US"/>
              <a:t>Click to add title here for two panel comparison slide</a:t>
            </a:r>
          </a:p>
        </p:txBody>
      </p:sp>
      <p:sp>
        <p:nvSpPr>
          <p:cNvPr id="21" name="Content Placeholder 3">
            <a:extLst>
              <a:ext uri="{FF2B5EF4-FFF2-40B4-BE49-F238E27FC236}">
                <a16:creationId xmlns:a16="http://schemas.microsoft.com/office/drawing/2014/main" id="{3E63A43E-9184-464B-AD62-08609C3C2EFC}"/>
              </a:ext>
            </a:extLst>
          </p:cNvPr>
          <p:cNvSpPr>
            <a:spLocks noGrp="1"/>
          </p:cNvSpPr>
          <p:nvPr>
            <p:ph sz="half" idx="2" hasCustomPrompt="1"/>
          </p:nvPr>
        </p:nvSpPr>
        <p:spPr bwMode="gray">
          <a:xfrm>
            <a:off x="4907514" y="2971853"/>
            <a:ext cx="2368913" cy="2592183"/>
          </a:xfrm>
        </p:spPr>
        <p:txBody>
          <a:bodyPr vert="horz" lIns="0" tIns="0" rIns="0" bIns="0" rtlCol="0">
            <a:noAutofit/>
          </a:bodyPr>
          <a:lstStyle>
            <a:lvl1pPr algn="ctr">
              <a:lnSpc>
                <a:spcPct val="100000"/>
              </a:lnSpc>
              <a:buClrTx/>
              <a:defRPr lang="en-US" sz="1800" b="1" kern="1200" cap="none" baseline="0" dirty="0">
                <a:solidFill>
                  <a:schemeClr val="tx2"/>
                </a:solidFill>
                <a:latin typeface="Calibri" panose="020F0502020204030204" pitchFamily="34" charset="0"/>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24" name="Content Placeholder 3">
            <a:extLst>
              <a:ext uri="{FF2B5EF4-FFF2-40B4-BE49-F238E27FC236}">
                <a16:creationId xmlns:a16="http://schemas.microsoft.com/office/drawing/2014/main" id="{6C89E4A5-6F21-4ECD-BCA6-5B29AF1FC1C0}"/>
              </a:ext>
            </a:extLst>
          </p:cNvPr>
          <p:cNvSpPr>
            <a:spLocks noGrp="1"/>
          </p:cNvSpPr>
          <p:nvPr>
            <p:ph sz="half" idx="18" hasCustomPrompt="1"/>
          </p:nvPr>
        </p:nvSpPr>
        <p:spPr bwMode="gray">
          <a:xfrm>
            <a:off x="8972065" y="2971853"/>
            <a:ext cx="2368913" cy="2592183"/>
          </a:xfrm>
        </p:spPr>
        <p:txBody>
          <a:bodyPr vert="horz" lIns="0" tIns="0" rIns="0" bIns="0" rtlCol="0">
            <a:noAutofit/>
          </a:bodyPr>
          <a:lstStyle>
            <a:lvl1pPr algn="ctr">
              <a:lnSpc>
                <a:spcPct val="100000"/>
              </a:lnSpc>
              <a:buClrTx/>
              <a:defRPr lang="en-US" sz="1800" b="1" cap="none" baseline="0" dirty="0" smtClean="0">
                <a:solidFill>
                  <a:schemeClr val="tx2"/>
                </a:solidFill>
                <a:latin typeface="Calibri" panose="020F0502020204030204" pitchFamily="34" charset="0"/>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F5E0B0A3-49E5-4641-8D2C-BC31AF6815C4}"/>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alibri" panose="020F0502020204030204" pitchFamily="34" charset="0"/>
                <a:ea typeface="Open Sans" panose="020B0606030504020204" pitchFamily="34" charset="0"/>
                <a:cs typeface="Calibri" panose="020F0502020204030204" pitchFamily="34" charset="0"/>
              </a:rPr>
              <a:pPr algn="l"/>
              <a:t>‹#›</a:t>
            </a:fld>
            <a:endParaRPr lang="en-US" sz="1000" b="0">
              <a:solidFill>
                <a:schemeClr val="tx2"/>
              </a:solidFill>
              <a:latin typeface="Calibri" panose="020F0502020204030204" pitchFamily="34" charset="0"/>
              <a:ea typeface="Open Sans" panose="020B060603050402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01B46839-35D8-438B-B7A2-2B753DFD7A66}"/>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Calibri" panose="020F0502020204030204" pitchFamily="34" charset="0"/>
              </a:rPr>
              <a:t>©2024 CVS Health and/or one of its affiliates. Confidential and proprietary.</a:t>
            </a:r>
          </a:p>
        </p:txBody>
      </p:sp>
      <p:pic>
        <p:nvPicPr>
          <p:cNvPr id="12" name="Graphic 11" descr="CVS Health logo.">
            <a:extLst>
              <a:ext uri="{FF2B5EF4-FFF2-40B4-BE49-F238E27FC236}">
                <a16:creationId xmlns:a16="http://schemas.microsoft.com/office/drawing/2014/main" id="{DE198919-F3A5-469C-A629-47C5826376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01F0CFCE-4D2C-3F79-815D-D081C2CF055C}"/>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566515317"/>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ext and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557929" y="1765300"/>
            <a:ext cx="4884168" cy="3977640"/>
          </a:xfrm>
        </p:spPr>
        <p:txBody>
          <a:bodyPr/>
          <a:lstStyle>
            <a:lvl1pPr>
              <a:defRPr cap="none" baseline="0">
                <a:solidFill>
                  <a:schemeClr val="tx2"/>
                </a:solidFill>
              </a:defRPr>
            </a:lvl1pPr>
            <a:lvl2pPr>
              <a:defRPr baseline="0">
                <a:solidFill>
                  <a:schemeClr val="tx2"/>
                </a:solidFill>
              </a:defRPr>
            </a:lvl2pPr>
            <a:lvl3pPr>
              <a:defRPr>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8163FE3F-97F2-42A9-B07A-B67697B4DB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5C395355-743E-05DF-6480-8F0DF0A5991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71483084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ext and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89" y="530351"/>
            <a:ext cx="4884168"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6740693" y="1765300"/>
            <a:ext cx="4884168" cy="3977640"/>
          </a:xfrm>
        </p:spPr>
        <p:txBody>
          <a:bodyPr/>
          <a:lstStyle>
            <a:lvl1pPr>
              <a:buClrTx/>
              <a:defRPr cap="none" baseline="0">
                <a:solidFill>
                  <a:schemeClr val="tx2"/>
                </a:solidFill>
              </a:defRPr>
            </a:lvl1pPr>
            <a:lvl2pPr>
              <a:buClrTx/>
              <a:defRPr>
                <a:solidFill>
                  <a:schemeClr val="tx2"/>
                </a:solidFill>
              </a:defRPr>
            </a:lvl2pPr>
            <a:lvl3pPr>
              <a:buClrTx/>
              <a:defRPr>
                <a:solidFill>
                  <a:schemeClr val="tx2"/>
                </a:solidFill>
              </a:defRPr>
            </a:lvl3pPr>
            <a:lvl4pPr>
              <a:buClrTx/>
              <a:defRPr>
                <a:solidFill>
                  <a:schemeClr val="tx2"/>
                </a:solidFill>
              </a:defRPr>
            </a:lvl4pPr>
            <a:lvl5pPr>
              <a:buClrTx/>
              <a:defRPr>
                <a:solidFill>
                  <a:schemeClr val="tx2"/>
                </a:solidFill>
              </a:defRPr>
            </a:lvl5pPr>
            <a:lvl6pPr>
              <a:buClrTx/>
              <a:defRPr/>
            </a:lvl6pPr>
            <a:lvl7pPr>
              <a:buClrTx/>
              <a:defRPr/>
            </a:lvl7pPr>
            <a:lvl8pPr>
              <a:buClrTx/>
              <a:defRPr/>
            </a:lvl8pPr>
            <a:lvl9pPr>
              <a:buClrTx/>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3" name="Picture 2">
            <a:extLst>
              <a:ext uri="{FF2B5EF4-FFF2-40B4-BE49-F238E27FC236}">
                <a16:creationId xmlns:a16="http://schemas.microsoft.com/office/drawing/2014/main" id="{448DE62B-9510-7CD9-8B25-CBAFBD97131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442373899"/>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ext and Infographic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557929" y="1767532"/>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8" name="Rectangle 7">
            <a:extLst>
              <a:ext uri="{FF2B5EF4-FFF2-40B4-BE49-F238E27FC236}">
                <a16:creationId xmlns:a16="http://schemas.microsoft.com/office/drawing/2014/main" id="{65139F72-CEC0-495F-8477-192D60A880E2}"/>
              </a:ext>
            </a:extLst>
          </p:cNvPr>
          <p:cNvSpPr/>
          <p:nvPr userDrawn="1"/>
        </p:nvSpPr>
        <p:spPr>
          <a:xfrm>
            <a:off x="6096000"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pic>
        <p:nvPicPr>
          <p:cNvPr id="7" name="Graphic 6" descr="CVS Health logo.">
            <a:extLst>
              <a:ext uri="{FF2B5EF4-FFF2-40B4-BE49-F238E27FC236}">
                <a16:creationId xmlns:a16="http://schemas.microsoft.com/office/drawing/2014/main" id="{B59DA53D-FB46-42C9-9A73-236B2FE105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BAB76B44-9BC8-80A7-3D60-532ED1D1DE0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325382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or high impa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2868" y="2180108"/>
            <a:ext cx="7170763" cy="1463040"/>
          </a:xfrm>
        </p:spPr>
        <p:txBody>
          <a:bodyPr rIns="0"/>
          <a:lstStyle>
            <a:lvl1pPr>
              <a:defRPr>
                <a:solidFill>
                  <a:schemeClr val="tx2"/>
                </a:solidFill>
              </a:defRPr>
            </a:lvl1pPr>
          </a:lstStyle>
          <a:p>
            <a:r>
              <a:rPr lang="en-US"/>
              <a:t>Click to add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2512867" y="4020922"/>
            <a:ext cx="4573191" cy="161925"/>
          </a:xfrm>
          <a:prstGeom prst="rect">
            <a:avLst/>
          </a:prstGeom>
          <a:noFill/>
        </p:spPr>
        <p:txBody>
          <a:bodyPr>
            <a:noAutofit/>
          </a:bodyPr>
          <a:lstStyle>
            <a:lvl1pPr>
              <a:defRPr sz="1300" cap="all" baseline="0">
                <a:solidFill>
                  <a:schemeClr val="tx2"/>
                </a:solidFill>
              </a:defRPr>
            </a:lvl1pPr>
          </a:lstStyle>
          <a:p>
            <a:pPr lvl="0"/>
            <a:r>
              <a:rPr lang="en-US"/>
              <a:t>click to add AUTHOR</a:t>
            </a:r>
          </a:p>
        </p:txBody>
      </p:sp>
      <p:pic>
        <p:nvPicPr>
          <p:cNvPr id="3" name="Picture 2">
            <a:extLst>
              <a:ext uri="{FF2B5EF4-FFF2-40B4-BE49-F238E27FC236}">
                <a16:creationId xmlns:a16="http://schemas.microsoft.com/office/drawing/2014/main" id="{CAEED960-9412-E7C3-4EB0-471F4044E3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14377360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ext and Infographic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3589" y="530351"/>
            <a:ext cx="4884168"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6740693" y="1765300"/>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7" name="Rectangle 6">
            <a:extLst>
              <a:ext uri="{FF2B5EF4-FFF2-40B4-BE49-F238E27FC236}">
                <a16:creationId xmlns:a16="http://schemas.microsoft.com/office/drawing/2014/main" id="{65139F72-CEC0-495F-8477-192D60A880E2}"/>
              </a:ext>
            </a:extLst>
          </p:cNvPr>
          <p:cNvSpPr/>
          <p:nvPr userDrawn="1"/>
        </p:nvSpPr>
        <p:spPr>
          <a:xfrm>
            <a:off x="-1"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sp>
        <p:nvSpPr>
          <p:cNvPr id="8" name="Content Placeholder 8">
            <a:extLst>
              <a:ext uri="{FF2B5EF4-FFF2-40B4-BE49-F238E27FC236}">
                <a16:creationId xmlns:a16="http://schemas.microsoft.com/office/drawing/2014/main" id="{CB4B9DEE-1CF0-47D1-934E-DB4356D62FF1}"/>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alibri" panose="020F0502020204030204" pitchFamily="34" charset="0"/>
                <a:ea typeface="Open Sans" panose="020B0606030504020204" pitchFamily="34" charset="0"/>
                <a:cs typeface="Calibri" panose="020F0502020204030204" pitchFamily="34" charset="0"/>
              </a:rPr>
              <a:pPr algn="l"/>
              <a:t>‹#›</a:t>
            </a:fld>
            <a:endParaRPr lang="en-US" sz="1000" b="0">
              <a:solidFill>
                <a:schemeClr val="tx2"/>
              </a:solidFill>
              <a:latin typeface="Calibri" panose="020F0502020204030204" pitchFamily="34" charset="0"/>
              <a:ea typeface="Open Sans" panose="020B0606030504020204" pitchFamily="34" charset="0"/>
              <a:cs typeface="Calibri" panose="020F0502020204030204" pitchFamily="34" charset="0"/>
            </a:endParaRPr>
          </a:p>
        </p:txBody>
      </p:sp>
      <p:sp>
        <p:nvSpPr>
          <p:cNvPr id="11" name="Content Placeholder 8">
            <a:extLst>
              <a:ext uri="{FF2B5EF4-FFF2-40B4-BE49-F238E27FC236}">
                <a16:creationId xmlns:a16="http://schemas.microsoft.com/office/drawing/2014/main" id="{F35D44D1-CF2C-4331-B380-083F7ABF73CB}"/>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tx2"/>
                </a:solidFill>
                <a:latin typeface="Calibri" panose="020F0502020204030204" pitchFamily="34" charset="0"/>
                <a:cs typeface="Calibri" panose="020F0502020204030204" pitchFamily="34" charset="0"/>
              </a:rPr>
              <a:t>©2024 CVS Health and/or one of its affiliates. Confidential and proprietary.</a:t>
            </a:r>
          </a:p>
        </p:txBody>
      </p:sp>
      <p:pic>
        <p:nvPicPr>
          <p:cNvPr id="3" name="Picture 2">
            <a:extLst>
              <a:ext uri="{FF2B5EF4-FFF2-40B4-BE49-F238E27FC236}">
                <a16:creationId xmlns:a16="http://schemas.microsoft.com/office/drawing/2014/main" id="{5A996304-9DC5-8550-D594-B0F6D05174A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05809676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and Infographic Righ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272A0B-3F66-4BE5-ABC2-DBBCAA26670E}"/>
              </a:ext>
            </a:extLst>
          </p:cNvPr>
          <p:cNvSpPr>
            <a:spLocks noGrp="1"/>
          </p:cNvSpPr>
          <p:nvPr>
            <p:ph type="title" hasCustomPrompt="1"/>
          </p:nvPr>
        </p:nvSpPr>
        <p:spPr>
          <a:xfrm>
            <a:off x="557929" y="530351"/>
            <a:ext cx="4884168"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1964CD8D-F9FC-4E28-9F6A-6AB51FF354D5}"/>
              </a:ext>
            </a:extLst>
          </p:cNvPr>
          <p:cNvSpPr>
            <a:spLocks noGrp="1"/>
          </p:cNvSpPr>
          <p:nvPr>
            <p:ph idx="1" hasCustomPrompt="1"/>
          </p:nvPr>
        </p:nvSpPr>
        <p:spPr bwMode="gray">
          <a:xfrm>
            <a:off x="557929" y="1767532"/>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2AA3D8E1-3CCE-42A5-88D6-38F615FADD4D}"/>
              </a:ext>
            </a:extLst>
          </p:cNvPr>
          <p:cNvSpPr/>
          <p:nvPr userDrawn="1"/>
        </p:nvSpPr>
        <p:spPr>
          <a:xfrm>
            <a:off x="6096000"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pic>
        <p:nvPicPr>
          <p:cNvPr id="6" name="Graphic 5" descr="CVS Health logo.">
            <a:extLst>
              <a:ext uri="{FF2B5EF4-FFF2-40B4-BE49-F238E27FC236}">
                <a16:creationId xmlns:a16="http://schemas.microsoft.com/office/drawing/2014/main" id="{C97A688A-13B1-4480-9A65-4362859F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8BD0F3E6-CE4B-5549-4CA3-880318739741}"/>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13540477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ext and infographic Lef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1167E6-91BB-4319-852F-02EF2DA543CE}"/>
              </a:ext>
            </a:extLst>
          </p:cNvPr>
          <p:cNvSpPr>
            <a:spLocks noGrp="1"/>
          </p:cNvSpPr>
          <p:nvPr>
            <p:ph type="title" hasCustomPrompt="1"/>
          </p:nvPr>
        </p:nvSpPr>
        <p:spPr>
          <a:xfrm>
            <a:off x="6733589" y="530351"/>
            <a:ext cx="4884168"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69A642C1-A41C-40AD-BDFB-B8D181AC8784}"/>
              </a:ext>
            </a:extLst>
          </p:cNvPr>
          <p:cNvSpPr>
            <a:spLocks noGrp="1"/>
          </p:cNvSpPr>
          <p:nvPr>
            <p:ph idx="1" hasCustomPrompt="1"/>
          </p:nvPr>
        </p:nvSpPr>
        <p:spPr bwMode="gray">
          <a:xfrm>
            <a:off x="6740693" y="1765300"/>
            <a:ext cx="4884168"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12FD3486-B3F5-43BE-9108-5DEA0679272C}"/>
              </a:ext>
            </a:extLst>
          </p:cNvPr>
          <p:cNvSpPr/>
          <p:nvPr userDrawn="1"/>
        </p:nvSpPr>
        <p:spPr>
          <a:xfrm>
            <a:off x="-1" y="0"/>
            <a:ext cx="6096001"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sp>
        <p:nvSpPr>
          <p:cNvPr id="8" name="Content Placeholder 8">
            <a:extLst>
              <a:ext uri="{FF2B5EF4-FFF2-40B4-BE49-F238E27FC236}">
                <a16:creationId xmlns:a16="http://schemas.microsoft.com/office/drawing/2014/main" id="{535CA040-9CF0-49AA-B5D4-DC4BFA2479C1}"/>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alibri" panose="020F0502020204030204" pitchFamily="34" charset="0"/>
                <a:ea typeface="Open Sans" panose="020B0606030504020204" pitchFamily="34" charset="0"/>
                <a:cs typeface="Calibri" panose="020F0502020204030204" pitchFamily="34" charset="0"/>
              </a:rPr>
              <a:pPr algn="l"/>
              <a:t>‹#›</a:t>
            </a:fld>
            <a:endParaRPr lang="en-US" sz="1000" b="0">
              <a:solidFill>
                <a:schemeClr val="tx2"/>
              </a:solidFill>
              <a:latin typeface="Calibri" panose="020F0502020204030204" pitchFamily="34" charset="0"/>
              <a:ea typeface="Open Sans" panose="020B0606030504020204" pitchFamily="34" charset="0"/>
              <a:cs typeface="Calibri" panose="020F0502020204030204" pitchFamily="34" charset="0"/>
            </a:endParaRPr>
          </a:p>
        </p:txBody>
      </p:sp>
      <p:sp>
        <p:nvSpPr>
          <p:cNvPr id="7" name="Content Placeholder 8">
            <a:extLst>
              <a:ext uri="{FF2B5EF4-FFF2-40B4-BE49-F238E27FC236}">
                <a16:creationId xmlns:a16="http://schemas.microsoft.com/office/drawing/2014/main" id="{3B4598AE-016B-45A4-877F-62C42E458969}"/>
              </a:ext>
            </a:extLst>
          </p:cNvPr>
          <p:cNvSpPr txBox="1">
            <a:spLocks/>
          </p:cNvSpPr>
          <p:nvPr userDrawn="1"/>
        </p:nvSpPr>
        <p:spPr>
          <a:xfrm>
            <a:off x="859760" y="6376946"/>
            <a:ext cx="3860217" cy="228600"/>
          </a:xfrm>
          <a:prstGeom prst="rect">
            <a:avLst/>
          </a:prstGeom>
        </p:spPr>
        <p:txBody>
          <a:bodyPr lIns="0" tIns="0" rIns="0" b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
                <a:solidFill>
                  <a:schemeClr val="tx2"/>
                </a:solidFill>
                <a:latin typeface="Calibri" panose="020F0502020204030204" pitchFamily="34" charset="0"/>
                <a:cs typeface="Calibri" panose="020F0502020204030204" pitchFamily="34" charset="0"/>
              </a:rPr>
              <a:t>©2024 CVS Health and/or one of its affiliates. Confidential and proprietary.</a:t>
            </a:r>
          </a:p>
        </p:txBody>
      </p:sp>
      <p:pic>
        <p:nvPicPr>
          <p:cNvPr id="2" name="Picture 1">
            <a:extLst>
              <a:ext uri="{FF2B5EF4-FFF2-40B4-BE49-F238E27FC236}">
                <a16:creationId xmlns:a16="http://schemas.microsoft.com/office/drawing/2014/main" id="{4CB18007-4F64-2AA3-FA42-148120DF76E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744218616"/>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Quote or high impac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1764792"/>
            <a:ext cx="4701240" cy="1463040"/>
          </a:xfrm>
        </p:spPr>
        <p:txBody>
          <a:bodyPr rIns="0" anchor="b"/>
          <a:lstStyle>
            <a:lvl1pPr marL="171450" indent="-171450">
              <a:lnSpc>
                <a:spcPct val="95000"/>
              </a:lnSpc>
              <a:tabLst>
                <a:tab pos="171450" algn="l"/>
              </a:tabLst>
              <a:defRPr>
                <a:solidFill>
                  <a:schemeClr val="tx2"/>
                </a:solidFill>
              </a:defRPr>
            </a:lvl1pPr>
          </a:lstStyle>
          <a:p>
            <a:r>
              <a:rPr lang="en-US"/>
              <a:t>“	Click to add quote with image. Image should reflect the content of the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713418" y="3590383"/>
            <a:ext cx="4573191" cy="161925"/>
          </a:xfrm>
          <a:prstGeom prst="rect">
            <a:avLst/>
          </a:prstGeom>
          <a:noFill/>
        </p:spPr>
        <p:txBody>
          <a:bodyPr>
            <a:noAutofit/>
          </a:bodyPr>
          <a:lstStyle>
            <a:lvl1pPr>
              <a:defRPr sz="1300" cap="none" baseline="0">
                <a:solidFill>
                  <a:schemeClr val="tx2"/>
                </a:solidFill>
              </a:defRPr>
            </a:lvl1pPr>
          </a:lstStyle>
          <a:p>
            <a:pPr lvl="0"/>
            <a:r>
              <a:rPr lang="en-US"/>
              <a:t>Click to add author</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5C21479B-88BC-46B4-90DB-3F9721D742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3" name="Picture 2">
            <a:extLst>
              <a:ext uri="{FF2B5EF4-FFF2-40B4-BE49-F238E27FC236}">
                <a16:creationId xmlns:a16="http://schemas.microsoft.com/office/drawing/2014/main" id="{9E3B51F8-BBA2-6431-1208-C1175BCD73CA}"/>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348876826"/>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Quote or high impa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2868" y="2180108"/>
            <a:ext cx="7170763" cy="1463040"/>
          </a:xfrm>
        </p:spPr>
        <p:txBody>
          <a:bodyPr rIns="0"/>
          <a:lstStyle>
            <a:lvl1pPr>
              <a:defRPr>
                <a:solidFill>
                  <a:schemeClr val="tx2"/>
                </a:solidFill>
              </a:defRPr>
            </a:lvl1pPr>
          </a:lstStyle>
          <a:p>
            <a:r>
              <a:rPr lang="en-US"/>
              <a:t>Click to add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2512867" y="4020922"/>
            <a:ext cx="4573191" cy="161925"/>
          </a:xfrm>
          <a:prstGeom prst="rect">
            <a:avLst/>
          </a:prstGeom>
          <a:noFill/>
        </p:spPr>
        <p:txBody>
          <a:bodyPr>
            <a:noAutofit/>
          </a:bodyPr>
          <a:lstStyle>
            <a:lvl1pPr>
              <a:defRPr sz="1300" cap="all" baseline="0">
                <a:solidFill>
                  <a:schemeClr val="tx2"/>
                </a:solidFill>
              </a:defRPr>
            </a:lvl1pPr>
          </a:lstStyle>
          <a:p>
            <a:pPr lvl="0"/>
            <a:r>
              <a:rPr lang="en-US"/>
              <a:t>click to add AUTHOR</a:t>
            </a:r>
          </a:p>
        </p:txBody>
      </p:sp>
      <p:pic>
        <p:nvPicPr>
          <p:cNvPr id="3" name="Picture 2">
            <a:extLst>
              <a:ext uri="{FF2B5EF4-FFF2-40B4-BE49-F238E27FC236}">
                <a16:creationId xmlns:a16="http://schemas.microsoft.com/office/drawing/2014/main" id="{CAEED960-9412-E7C3-4EB0-471F4044E3F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47461477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CE5400-9551-4441-A3A1-727FA1855083}"/>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Next steps</a:t>
            </a:r>
          </a:p>
        </p:txBody>
      </p:sp>
      <p:sp>
        <p:nvSpPr>
          <p:cNvPr id="5" name="Content Placeholder 2"/>
          <p:cNvSpPr>
            <a:spLocks noGrp="1"/>
          </p:cNvSpPr>
          <p:nvPr>
            <p:ph sz="half" idx="1" hasCustomPrompt="1"/>
          </p:nvPr>
        </p:nvSpPr>
        <p:spPr bwMode="gray">
          <a:xfrm>
            <a:off x="1970635" y="2110424"/>
            <a:ext cx="2506109"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Calibri" panose="020F0502020204030204" pitchFamily="34" charset="0"/>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1</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6" name="Content Placeholder 2"/>
          <p:cNvSpPr>
            <a:spLocks noGrp="1"/>
          </p:cNvSpPr>
          <p:nvPr>
            <p:ph sz="half" idx="10" hasCustomPrompt="1"/>
          </p:nvPr>
        </p:nvSpPr>
        <p:spPr bwMode="gray">
          <a:xfrm>
            <a:off x="4820143" y="2110424"/>
            <a:ext cx="2506109"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Calibri" panose="020F0502020204030204" pitchFamily="34" charset="0"/>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2</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10" name="Content Placeholder 2"/>
          <p:cNvSpPr>
            <a:spLocks noGrp="1"/>
          </p:cNvSpPr>
          <p:nvPr>
            <p:ph sz="half" idx="11" hasCustomPrompt="1"/>
          </p:nvPr>
        </p:nvSpPr>
        <p:spPr bwMode="gray">
          <a:xfrm>
            <a:off x="7664668" y="2110424"/>
            <a:ext cx="2506109" cy="3630620"/>
          </a:xfrm>
        </p:spPr>
        <p:txBody>
          <a:bodyPr vert="horz" lIns="0" tIns="0" rIns="0" bIns="0" rtlCol="0">
            <a:noAutofit/>
          </a:bodyPr>
          <a:lstStyle>
            <a:lvl1pPr algn="ctr">
              <a:lnSpc>
                <a:spcPct val="105000"/>
              </a:lnSpc>
              <a:buClrTx/>
              <a:defRPr lang="en-US" sz="3200" b="1" kern="1200" cap="none" baseline="0" dirty="0">
                <a:solidFill>
                  <a:schemeClr val="accent2"/>
                </a:solidFill>
                <a:latin typeface="Calibri" panose="020F0502020204030204" pitchFamily="34" charset="0"/>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3</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pic>
        <p:nvPicPr>
          <p:cNvPr id="2" name="Picture 1">
            <a:extLst>
              <a:ext uri="{FF2B5EF4-FFF2-40B4-BE49-F238E27FC236}">
                <a16:creationId xmlns:a16="http://schemas.microsoft.com/office/drawing/2014/main" id="{4337110E-89AB-2E02-5F19-E4079B2434B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82682550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18200F-1EB3-4B0D-BB1C-940C25A49887}"/>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In closing</a:t>
            </a:r>
          </a:p>
        </p:txBody>
      </p:sp>
      <p:sp>
        <p:nvSpPr>
          <p:cNvPr id="4" name="Content Placeholder 2"/>
          <p:cNvSpPr>
            <a:spLocks noGrp="1"/>
          </p:cNvSpPr>
          <p:nvPr>
            <p:ph idx="1" hasCustomPrompt="1"/>
          </p:nvPr>
        </p:nvSpPr>
        <p:spPr bwMode="gray">
          <a:xfrm>
            <a:off x="557929" y="1767532"/>
            <a:ext cx="8588453" cy="3977640"/>
          </a:xfrm>
        </p:spPr>
        <p:txBody>
          <a:bodyPr/>
          <a:lstStyle>
            <a:lvl1pPr>
              <a:lnSpc>
                <a:spcPct val="100000"/>
              </a:lnSpc>
              <a:buClrTx/>
              <a:defRPr lang="en-US" sz="1800" b="1" kern="1200" cap="none" baseline="0" dirty="0">
                <a:solidFill>
                  <a:schemeClr val="tx2"/>
                </a:solidFill>
                <a:latin typeface="Calibri" panose="020F0502020204030204" pitchFamily="34" charset="0"/>
                <a:ea typeface="+mn-ea"/>
                <a:cs typeface="+mn-cs"/>
              </a:defRPr>
            </a:lvl1pPr>
            <a:lvl2pPr marL="0" indent="0">
              <a:buClrTx/>
              <a:buFontTx/>
              <a:buNone/>
              <a:defRPr baseline="0">
                <a:solidFill>
                  <a:schemeClr val="tx2"/>
                </a:solidFill>
              </a:defRPr>
            </a:lvl2pPr>
            <a:lvl3pPr marL="173038" indent="-173038">
              <a:buClrTx/>
              <a:buFont typeface="Arial" panose="020B0604020202020204" pitchFamily="34" charset="0"/>
              <a:buChar char="•"/>
              <a:defRPr baseline="0">
                <a:solidFill>
                  <a:schemeClr val="tx2"/>
                </a:solidFill>
              </a:defRPr>
            </a:lvl3pPr>
            <a:lvl4pPr marL="347663" indent="-174625">
              <a:buClrTx/>
              <a:buFont typeface="Arial" panose="020B0604020202020204" pitchFamily="34" charset="0"/>
              <a:buChar char="–"/>
              <a:defRPr>
                <a:solidFill>
                  <a:schemeClr val="tx2"/>
                </a:solidFill>
              </a:defRPr>
            </a:lvl4pPr>
            <a:lvl5pPr marL="509588" indent="-161925">
              <a:buClrTx/>
              <a:buFont typeface="Arial" panose="020B0604020202020204" pitchFamily="34" charset="0"/>
              <a:buChar char="•"/>
              <a:defRPr baseline="0">
                <a:solidFill>
                  <a:schemeClr val="tx2"/>
                </a:solidFill>
              </a:defRPr>
            </a:lvl5pPr>
            <a:lvl6pPr marL="682625" indent="-173038">
              <a:buClrTx/>
              <a:buFont typeface="Arial" panose="020B0604020202020204" pitchFamily="34" charset="0"/>
              <a:buChar char="–"/>
              <a:defRPr/>
            </a:lvl6pPr>
            <a:lvl7pPr marL="857250" indent="-174625">
              <a:buClrTx/>
              <a:buFont typeface="Arial" panose="020B0604020202020204" pitchFamily="34" charset="0"/>
              <a:buChar char="•"/>
              <a:defRPr/>
            </a:lvl7pPr>
            <a:lvl8pPr marL="1030288" indent="-173038">
              <a:buClrTx/>
              <a:buFont typeface="Arial" panose="020B0604020202020204" pitchFamily="34" charset="0"/>
              <a:buChar char="–"/>
              <a:defRPr/>
            </a:lvl8pPr>
            <a:lvl9pPr marL="1203325" indent="-173038">
              <a:buClrTx/>
              <a:buFont typeface="Arial" panose="020B0604020202020204" pitchFamily="34" charset="0"/>
              <a:buChar char="•"/>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2" name="Picture 1">
            <a:extLst>
              <a:ext uri="{FF2B5EF4-FFF2-40B4-BE49-F238E27FC236}">
                <a16:creationId xmlns:a16="http://schemas.microsoft.com/office/drawing/2014/main" id="{4B586E7D-9FC9-D83A-A744-C696F85BB4D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821401502"/>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pic>
        <p:nvPicPr>
          <p:cNvPr id="4" name="Picture 3">
            <a:extLst>
              <a:ext uri="{FF2B5EF4-FFF2-40B4-BE49-F238E27FC236}">
                <a16:creationId xmlns:a16="http://schemas.microsoft.com/office/drawing/2014/main" id="{68C91A6B-1FBE-C37C-EF4F-A907F214881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545816534"/>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8BED0-B1F2-E4AF-184F-D9F2175D10D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11331941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1F70-C83F-4915-A55C-CF9D7C4CEB76}"/>
              </a:ext>
            </a:extLst>
          </p:cNvPr>
          <p:cNvSpPr>
            <a:spLocks noGrp="1"/>
          </p:cNvSpPr>
          <p:nvPr>
            <p:ph type="title" hasCustomPrompt="1"/>
          </p:nvPr>
        </p:nvSpPr>
        <p:spPr>
          <a:xfrm>
            <a:off x="557930" y="-344516"/>
            <a:ext cx="11026126" cy="264306"/>
          </a:xfrm>
        </p:spPr>
        <p:txBody>
          <a:bodyPr anchor="b"/>
          <a:lstStyle>
            <a:lvl1pPr>
              <a:defRPr sz="1400"/>
            </a:lvl1pPr>
          </a:lstStyle>
          <a:p>
            <a:r>
              <a:rPr lang="en-US"/>
              <a:t>Title for slide built on the blank accessibility master</a:t>
            </a:r>
          </a:p>
        </p:txBody>
      </p:sp>
      <p:pic>
        <p:nvPicPr>
          <p:cNvPr id="3" name="Picture 2">
            <a:extLst>
              <a:ext uri="{FF2B5EF4-FFF2-40B4-BE49-F238E27FC236}">
                <a16:creationId xmlns:a16="http://schemas.microsoft.com/office/drawing/2014/main" id="{9078863A-28AA-1D49-5B73-158F94CDCCB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4074425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CE5400-9551-4441-A3A1-727FA1855083}"/>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Next steps</a:t>
            </a:r>
          </a:p>
        </p:txBody>
      </p:sp>
      <p:sp>
        <p:nvSpPr>
          <p:cNvPr id="5" name="Content Placeholder 2"/>
          <p:cNvSpPr>
            <a:spLocks noGrp="1"/>
          </p:cNvSpPr>
          <p:nvPr>
            <p:ph sz="half" idx="1" hasCustomPrompt="1"/>
          </p:nvPr>
        </p:nvSpPr>
        <p:spPr bwMode="gray">
          <a:xfrm>
            <a:off x="1970635" y="2110424"/>
            <a:ext cx="2506109"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1</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6" name="Content Placeholder 2"/>
          <p:cNvSpPr>
            <a:spLocks noGrp="1"/>
          </p:cNvSpPr>
          <p:nvPr>
            <p:ph sz="half" idx="10" hasCustomPrompt="1"/>
          </p:nvPr>
        </p:nvSpPr>
        <p:spPr bwMode="gray">
          <a:xfrm>
            <a:off x="4820143" y="2110424"/>
            <a:ext cx="2506109"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2</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10" name="Content Placeholder 2"/>
          <p:cNvSpPr>
            <a:spLocks noGrp="1"/>
          </p:cNvSpPr>
          <p:nvPr>
            <p:ph sz="half" idx="11" hasCustomPrompt="1"/>
          </p:nvPr>
        </p:nvSpPr>
        <p:spPr bwMode="gray">
          <a:xfrm>
            <a:off x="7664668" y="2110424"/>
            <a:ext cx="2506109" cy="3630620"/>
          </a:xfrm>
        </p:spPr>
        <p:txBody>
          <a:bodyPr vert="horz" lIns="0" tIns="0" rIns="0" bIns="0" rtlCol="0">
            <a:noAutofit/>
          </a:bodyPr>
          <a:lstStyle>
            <a:lvl1pPr algn="ctr">
              <a:lnSpc>
                <a:spcPct val="105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3</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pic>
        <p:nvPicPr>
          <p:cNvPr id="2" name="Picture 1">
            <a:extLst>
              <a:ext uri="{FF2B5EF4-FFF2-40B4-BE49-F238E27FC236}">
                <a16:creationId xmlns:a16="http://schemas.microsoft.com/office/drawing/2014/main" id="{4337110E-89AB-2E02-5F19-E4079B2434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881652001"/>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D57F1C3-026C-4E29-99D9-D207AB9AE851}"/>
              </a:ext>
            </a:extLst>
          </p:cNvPr>
          <p:cNvSpPr>
            <a:spLocks noGrp="1"/>
          </p:cNvSpPr>
          <p:nvPr>
            <p:ph type="pic" sz="quarter" idx="16" hasCustomPrompt="1"/>
          </p:nvPr>
        </p:nvSpPr>
        <p:spPr>
          <a:xfrm>
            <a:off x="1" y="0"/>
            <a:ext cx="12192000"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alibri" panose="020F050202020403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8" name="Title 7">
            <a:extLst>
              <a:ext uri="{FF2B5EF4-FFF2-40B4-BE49-F238E27FC236}">
                <a16:creationId xmlns:a16="http://schemas.microsoft.com/office/drawing/2014/main" id="{1C551DC1-11AC-42C9-8CB3-4FB83FD45BC9}"/>
              </a:ext>
            </a:extLst>
          </p:cNvPr>
          <p:cNvSpPr>
            <a:spLocks noGrp="1"/>
          </p:cNvSpPr>
          <p:nvPr>
            <p:ph type="title" hasCustomPrompt="1"/>
          </p:nvPr>
        </p:nvSpPr>
        <p:spPr>
          <a:xfrm>
            <a:off x="847938" y="1188272"/>
            <a:ext cx="3775713" cy="713232"/>
          </a:xfrm>
        </p:spPr>
        <p:txBody>
          <a:bodyPr/>
          <a:lstStyle>
            <a:lvl1pPr>
              <a:defRPr sz="4800">
                <a:solidFill>
                  <a:schemeClr val="bg1"/>
                </a:solidFill>
              </a:defRPr>
            </a:lvl1pPr>
          </a:lstStyle>
          <a:p>
            <a:r>
              <a:rPr lang="en-US"/>
              <a:t>Closing slide</a:t>
            </a:r>
          </a:p>
        </p:txBody>
      </p:sp>
      <p:pic>
        <p:nvPicPr>
          <p:cNvPr id="4" name="Graphic 3" descr="CVS Health logo.">
            <a:extLst>
              <a:ext uri="{FF2B5EF4-FFF2-40B4-BE49-F238E27FC236}">
                <a16:creationId xmlns:a16="http://schemas.microsoft.com/office/drawing/2014/main" id="{4241CE38-4CEB-4E8B-816C-5C169EC9AE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BCFB1F46-2729-CCAA-EE14-CC2A9A9DEDE6}"/>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91452586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86AF3C-6D1C-4D8B-80F4-510F140C3483}"/>
              </a:ext>
            </a:extLst>
          </p:cNvPr>
          <p:cNvSpPr>
            <a:spLocks noGrp="1"/>
          </p:cNvSpPr>
          <p:nvPr>
            <p:ph type="title" hasCustomPrompt="1"/>
          </p:nvPr>
        </p:nvSpPr>
        <p:spPr>
          <a:xfrm>
            <a:off x="1098732" y="3017954"/>
            <a:ext cx="9994538" cy="713232"/>
          </a:xfrm>
        </p:spPr>
        <p:txBody>
          <a:bodyPr/>
          <a:lstStyle>
            <a:lvl1pPr algn="ctr">
              <a:defRPr sz="5400">
                <a:solidFill>
                  <a:schemeClr val="accent2"/>
                </a:solidFill>
              </a:defRPr>
            </a:lvl1pPr>
          </a:lstStyle>
          <a:p>
            <a:r>
              <a:rPr lang="en-US"/>
              <a:t>Closing slide</a:t>
            </a:r>
          </a:p>
        </p:txBody>
      </p:sp>
      <p:pic>
        <p:nvPicPr>
          <p:cNvPr id="2" name="Picture 1">
            <a:extLst>
              <a:ext uri="{FF2B5EF4-FFF2-40B4-BE49-F238E27FC236}">
                <a16:creationId xmlns:a16="http://schemas.microsoft.com/office/drawing/2014/main" id="{27F790D1-F747-997F-AA68-9125C15817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581098482"/>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CVS logo on white">
    <p:spTree>
      <p:nvGrpSpPr>
        <p:cNvPr id="1" name=""/>
        <p:cNvGrpSpPr/>
        <p:nvPr/>
      </p:nvGrpSpPr>
      <p:grpSpPr>
        <a:xfrm>
          <a:off x="0" y="0"/>
          <a:ext cx="0" cy="0"/>
          <a:chOff x="0" y="0"/>
          <a:chExt cx="0" cy="0"/>
        </a:xfrm>
      </p:grpSpPr>
      <p:pic>
        <p:nvPicPr>
          <p:cNvPr id="12" name="Graphic 11" descr="CVS Health logo.">
            <a:extLst>
              <a:ext uri="{FF2B5EF4-FFF2-40B4-BE49-F238E27FC236}">
                <a16:creationId xmlns:a16="http://schemas.microsoft.com/office/drawing/2014/main" id="{3B724D08-4F05-4A11-9EB9-CD3B1FE611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318" y="3030094"/>
            <a:ext cx="6539366" cy="797815"/>
          </a:xfrm>
          <a:prstGeom prst="rect">
            <a:avLst/>
          </a:prstGeom>
        </p:spPr>
      </p:pic>
      <p:sp>
        <p:nvSpPr>
          <p:cNvPr id="11" name="Rectangle 10">
            <a:extLst>
              <a:ext uri="{FF2B5EF4-FFF2-40B4-BE49-F238E27FC236}">
                <a16:creationId xmlns:a16="http://schemas.microsoft.com/office/drawing/2014/main" id="{E1268719-E45D-4DB9-A5CE-3920E9240B44}"/>
              </a:ext>
            </a:extLst>
          </p:cNvPr>
          <p:cNvSpPr/>
          <p:nvPr userDrawn="1"/>
        </p:nvSpPr>
        <p:spPr>
          <a:xfrm>
            <a:off x="1" y="5779008"/>
            <a:ext cx="12192000"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sp>
        <p:nvSpPr>
          <p:cNvPr id="13" name="Title 1">
            <a:extLst>
              <a:ext uri="{FF2B5EF4-FFF2-40B4-BE49-F238E27FC236}">
                <a16:creationId xmlns:a16="http://schemas.microsoft.com/office/drawing/2014/main" id="{67519E24-EA44-44E4-8587-7A08DC99D588}"/>
              </a:ext>
            </a:extLst>
          </p:cNvPr>
          <p:cNvSpPr>
            <a:spLocks noGrp="1"/>
          </p:cNvSpPr>
          <p:nvPr>
            <p:ph type="title" hasCustomPrompt="1"/>
          </p:nvPr>
        </p:nvSpPr>
        <p:spPr>
          <a:xfrm>
            <a:off x="557930" y="-347472"/>
            <a:ext cx="11026126" cy="264306"/>
          </a:xfrm>
        </p:spPr>
        <p:txBody>
          <a:bodyPr anchor="b"/>
          <a:lstStyle>
            <a:lvl1pPr>
              <a:defRPr sz="1400">
                <a:solidFill>
                  <a:schemeClr val="tx2"/>
                </a:solidFill>
              </a:defRPr>
            </a:lvl1pPr>
          </a:lstStyle>
          <a:p>
            <a:r>
              <a:rPr lang="en-US"/>
              <a:t>CVS Health logo on white background</a:t>
            </a:r>
          </a:p>
        </p:txBody>
      </p:sp>
    </p:spTree>
    <p:extLst>
      <p:ext uri="{BB962C8B-B14F-4D97-AF65-F5344CB8AC3E}">
        <p14:creationId xmlns:p14="http://schemas.microsoft.com/office/powerpoint/2010/main" val="33511859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1" y="0"/>
            <a:ext cx="12192000"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1">
              <a:latin typeface="Calibri" panose="020F0502020204030204" pitchFamily="34" charset="0"/>
              <a:cs typeface="Calibri" panose="020F0502020204030204" pitchFamily="34" charset="0"/>
            </a:endParaRPr>
          </a:p>
        </p:txBody>
      </p:sp>
      <p:sp>
        <p:nvSpPr>
          <p:cNvPr id="11" name="Title 1">
            <a:extLst>
              <a:ext uri="{FF2B5EF4-FFF2-40B4-BE49-F238E27FC236}">
                <a16:creationId xmlns:a16="http://schemas.microsoft.com/office/drawing/2014/main" id="{E33B14B6-B371-42B3-8BC3-E203B9570C03}"/>
              </a:ext>
            </a:extLst>
          </p:cNvPr>
          <p:cNvSpPr>
            <a:spLocks noGrp="1"/>
          </p:cNvSpPr>
          <p:nvPr>
            <p:ph type="title" hasCustomPrompt="1"/>
          </p:nvPr>
        </p:nvSpPr>
        <p:spPr>
          <a:xfrm>
            <a:off x="557930" y="-347472"/>
            <a:ext cx="11026126" cy="264306"/>
          </a:xfrm>
        </p:spPr>
        <p:txBody>
          <a:bodyPr anchor="b"/>
          <a:lstStyle>
            <a:lvl1pPr>
              <a:defRPr sz="1400">
                <a:solidFill>
                  <a:schemeClr val="tx2"/>
                </a:solidFill>
              </a:defRPr>
            </a:lvl1pPr>
          </a:lstStyle>
          <a:p>
            <a:r>
              <a:rPr lang="en-US"/>
              <a:t>CVS Health logo on red background</a:t>
            </a:r>
          </a:p>
        </p:txBody>
      </p:sp>
      <p:pic>
        <p:nvPicPr>
          <p:cNvPr id="12" name="Graphic 11" descr="CVS Health logo in white.">
            <a:extLst>
              <a:ext uri="{FF2B5EF4-FFF2-40B4-BE49-F238E27FC236}">
                <a16:creationId xmlns:a16="http://schemas.microsoft.com/office/drawing/2014/main" id="{B559DD0B-4B08-444F-A6AA-A5A2ED1474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318" y="3030094"/>
            <a:ext cx="6539366" cy="797815"/>
          </a:xfrm>
          <a:prstGeom prst="rect">
            <a:avLst/>
          </a:prstGeom>
        </p:spPr>
      </p:pic>
    </p:spTree>
    <p:extLst>
      <p:ext uri="{BB962C8B-B14F-4D97-AF65-F5344CB8AC3E}">
        <p14:creationId xmlns:p14="http://schemas.microsoft.com/office/powerpoint/2010/main" val="298627258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2297" y="347851"/>
            <a:ext cx="7030439" cy="6858000"/>
          </a:xfrm>
          <a:prstGeom prst="rect">
            <a:avLst/>
          </a:prstGeom>
        </p:spPr>
      </p:pic>
      <p:sp>
        <p:nvSpPr>
          <p:cNvPr id="3" name="Content Placeholder 8">
            <a:extLst>
              <a:ext uri="{FF2B5EF4-FFF2-40B4-BE49-F238E27FC236}">
                <a16:creationId xmlns:a16="http://schemas.microsoft.com/office/drawing/2014/main" id="{281AEE52-08C6-3503-D9B3-88168E3F507B}"/>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0569C7B-3A22-0FD0-6360-BD35CADC7797}"/>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21428587"/>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preserve="1" userDrawn="1">
  <p:cSld name="5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Picture 5" descr="A black background with a black rectangle&#10;&#10;AI-generated content may be incorrect.">
            <a:extLst>
              <a:ext uri="{FF2B5EF4-FFF2-40B4-BE49-F238E27FC236}">
                <a16:creationId xmlns:a16="http://schemas.microsoft.com/office/drawing/2014/main" id="{4CBDEBF5-7371-29D9-6A09-C7725805F422}"/>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231" y="5243840"/>
            <a:ext cx="2277449"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61629" y="1778564"/>
            <a:ext cx="6112460"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9006" y="3416027"/>
            <a:ext cx="7472822" cy="6199167"/>
          </a:xfrm>
          <a:prstGeom prst="rect">
            <a:avLst/>
          </a:prstGeom>
        </p:spPr>
      </p:pic>
      <p:sp>
        <p:nvSpPr>
          <p:cNvPr id="5" name="Content Placeholder 8">
            <a:extLst>
              <a:ext uri="{FF2B5EF4-FFF2-40B4-BE49-F238E27FC236}">
                <a16:creationId xmlns:a16="http://schemas.microsoft.com/office/drawing/2014/main" id="{3A55EFC0-6BF7-FB8F-7A32-B1F0ABBBFD56}"/>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09C0340-7AC4-300C-0673-0609035FA93A}"/>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75599546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4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ED992718-FD16-F7A2-8F30-668935D0B863}"/>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
        <p:nvSpPr>
          <p:cNvPr id="5" name="Content Placeholder 8">
            <a:extLst>
              <a:ext uri="{FF2B5EF4-FFF2-40B4-BE49-F238E27FC236}">
                <a16:creationId xmlns:a16="http://schemas.microsoft.com/office/drawing/2014/main" id="{0F832026-8819-76F7-2590-8C2B66608CBF}"/>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795ABFE-899B-64C1-E309-4765183E053E}"/>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85807906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7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
        <p:nvSpPr>
          <p:cNvPr id="5" name="Content Placeholder 8">
            <a:extLst>
              <a:ext uri="{FF2B5EF4-FFF2-40B4-BE49-F238E27FC236}">
                <a16:creationId xmlns:a16="http://schemas.microsoft.com/office/drawing/2014/main" id="{1F85E82A-CCB3-C094-6719-C7A4F02C8537}"/>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F772A0C-C61F-CBA0-747F-82B88789C6E3}"/>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79932397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41380" y="850392"/>
            <a:ext cx="4179897" cy="5157216"/>
          </a:xfrm>
          <a:prstGeom prst="roundRect">
            <a:avLst>
              <a:gd name="adj" fmla="val 4392"/>
            </a:avLst>
          </a:prstGeom>
          <a:solidFill>
            <a:schemeClr val="bg1"/>
          </a:solidFill>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Title 1">
            <a:extLst>
              <a:ext uri="{FF2B5EF4-FFF2-40B4-BE49-F238E27FC236}">
                <a16:creationId xmlns:a16="http://schemas.microsoft.com/office/drawing/2014/main" id="{A961A32B-A54D-2408-CB7C-D9AB790A234A}"/>
              </a:ext>
            </a:extLst>
          </p:cNvPr>
          <p:cNvSpPr txBox="1">
            <a:spLocks/>
          </p:cNvSpPr>
          <p:nvPr userDrawn="1"/>
        </p:nvSpPr>
        <p:spPr>
          <a:xfrm>
            <a:off x="-3338024" y="2565801"/>
            <a:ext cx="2577245" cy="2074945"/>
          </a:xfrm>
          <a:prstGeom prst="roundRect">
            <a:avLst>
              <a:gd name="adj" fmla="val 5726"/>
            </a:avLst>
          </a:prstGeom>
          <a:solidFill>
            <a:schemeClr val="bg2">
              <a:lumMod val="20000"/>
              <a:lumOff val="80000"/>
            </a:schemeClr>
          </a:solidFill>
        </p:spPr>
        <p:txBody>
          <a:bodyPr vert="horz" lIns="402231" tIns="457081" rIns="365665" bIns="182832" rtlCol="0" anchor="t" anchorCtr="0">
            <a:noAutofit/>
          </a:bodyPr>
          <a:lstStyle>
            <a:lvl1pPr algn="l" defTabSz="457200" rtl="0" eaLnBrk="1" latinLnBrk="0" hangingPunct="1">
              <a:lnSpc>
                <a:spcPct val="90000"/>
              </a:lnSpc>
              <a:spcBef>
                <a:spcPct val="0"/>
              </a:spcBef>
              <a:buNone/>
              <a:defRPr sz="3600" b="0" i="0" kern="1200">
                <a:solidFill>
                  <a:schemeClr val="tx2"/>
                </a:solidFill>
                <a:latin typeface="CVS Health Sans Medium" panose="020B0504020202020204" pitchFamily="34" charset="0"/>
                <a:ea typeface="+mj-ea"/>
                <a:cs typeface="+mj-cs"/>
              </a:defRPr>
            </a:lvl1pPr>
          </a:lstStyle>
          <a:p>
            <a:pPr>
              <a:buFontTx/>
            </a:pPr>
            <a:r>
              <a:rPr lang="en-US" sz="2799">
                <a:latin typeface="CVS Health Sans" panose="020B0504020202020204" pitchFamily="34" charset="0"/>
              </a:rPr>
              <a:t>Board of Directors meeting</a:t>
            </a: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6459917" y="131282"/>
            <a:ext cx="7774425" cy="6595436"/>
          </a:xfrm>
          <a:prstGeom prst="rect">
            <a:avLst/>
          </a:prstGeom>
        </p:spPr>
      </p:pic>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40"/>
            <a:ext cx="2277449" cy="277853"/>
          </a:xfrm>
          <a:prstGeom prst="rect">
            <a:avLst/>
          </a:prstGeom>
        </p:spPr>
      </p:pic>
      <p:sp>
        <p:nvSpPr>
          <p:cNvPr id="4" name="Content Placeholder 8">
            <a:extLst>
              <a:ext uri="{FF2B5EF4-FFF2-40B4-BE49-F238E27FC236}">
                <a16:creationId xmlns:a16="http://schemas.microsoft.com/office/drawing/2014/main" id="{E37C9586-0F5B-98C4-A160-A28AF383F798}"/>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919F49E-53F9-C938-16F5-0BE4D0516635}"/>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8820565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25000"/>
          </a:blip>
          <a:stretch>
            <a:fillRect/>
          </a:stretch>
        </p:blipFill>
        <p:spPr>
          <a:xfrm>
            <a:off x="6459917" y="131282"/>
            <a:ext cx="7774425" cy="6595436"/>
          </a:xfrm>
          <a:prstGeom prst="rect">
            <a:avLst/>
          </a:prstGeom>
        </p:spPr>
      </p:pic>
      <p:sp>
        <p:nvSpPr>
          <p:cNvPr id="24" name="Title 1"/>
          <p:cNvSpPr>
            <a:spLocks noGrp="1"/>
          </p:cNvSpPr>
          <p:nvPr>
            <p:ph type="ctrTitle" hasCustomPrompt="1"/>
          </p:nvPr>
        </p:nvSpPr>
        <p:spPr>
          <a:xfrm>
            <a:off x="5672037" y="1951344"/>
            <a:ext cx="6495271" cy="2387483"/>
          </a:xfrm>
          <a:prstGeom prst="roundRect">
            <a:avLst>
              <a:gd name="adj" fmla="val 4392"/>
            </a:avLst>
          </a:prstGeom>
          <a:noFill/>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sp>
        <p:nvSpPr>
          <p:cNvPr id="14" name="Text Placeholder 4"/>
          <p:cNvSpPr>
            <a:spLocks noGrp="1"/>
          </p:cNvSpPr>
          <p:nvPr>
            <p:ph type="body" sz="quarter" idx="16" hasCustomPrompt="1"/>
          </p:nvPr>
        </p:nvSpPr>
        <p:spPr>
          <a:xfrm>
            <a:off x="6096001" y="3276365"/>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8" name="Picture Placeholder 7">
            <a:extLst>
              <a:ext uri="{FF2B5EF4-FFF2-40B4-BE49-F238E27FC236}">
                <a16:creationId xmlns:a16="http://schemas.microsoft.com/office/drawing/2014/main" id="{6516ECA4-F7D2-DC6D-20E0-8B304C1642BC}"/>
              </a:ext>
            </a:extLst>
          </p:cNvPr>
          <p:cNvSpPr>
            <a:spLocks noGrp="1"/>
          </p:cNvSpPr>
          <p:nvPr>
            <p:ph type="pic" sz="quarter" idx="18"/>
          </p:nvPr>
        </p:nvSpPr>
        <p:spPr>
          <a:xfrm>
            <a:off x="755157" y="821957"/>
            <a:ext cx="4916881" cy="5177264"/>
          </a:xfrm>
          <a:custGeom>
            <a:avLst/>
            <a:gdLst>
              <a:gd name="connsiteX0" fmla="*/ 155438 w 4302207"/>
              <a:gd name="connsiteY0" fmla="*/ 0 h 4531218"/>
              <a:gd name="connsiteX1" fmla="*/ 3379924 w 4302207"/>
              <a:gd name="connsiteY1" fmla="*/ 0 h 4531218"/>
              <a:gd name="connsiteX2" fmla="*/ 3535362 w 4302207"/>
              <a:gd name="connsiteY2" fmla="*/ 155438 h 4531218"/>
              <a:gd name="connsiteX3" fmla="*/ 3535362 w 4302207"/>
              <a:gd name="connsiteY3" fmla="*/ 1056180 h 4531218"/>
              <a:gd name="connsiteX4" fmla="*/ 4191461 w 4302207"/>
              <a:gd name="connsiteY4" fmla="*/ 1056180 h 4531218"/>
              <a:gd name="connsiteX5" fmla="*/ 4302207 w 4302207"/>
              <a:gd name="connsiteY5" fmla="*/ 1166926 h 4531218"/>
              <a:gd name="connsiteX6" fmla="*/ 4302207 w 4302207"/>
              <a:gd name="connsiteY6" fmla="*/ 4420472 h 4531218"/>
              <a:gd name="connsiteX7" fmla="*/ 4191461 w 4302207"/>
              <a:gd name="connsiteY7" fmla="*/ 4531218 h 4531218"/>
              <a:gd name="connsiteX8" fmla="*/ 1937075 w 4302207"/>
              <a:gd name="connsiteY8" fmla="*/ 4531218 h 4531218"/>
              <a:gd name="connsiteX9" fmla="*/ 1826329 w 4302207"/>
              <a:gd name="connsiteY9" fmla="*/ 4420472 h 4531218"/>
              <a:gd name="connsiteX10" fmla="*/ 1826329 w 4302207"/>
              <a:gd name="connsiteY10" fmla="*/ 3475038 h 4531218"/>
              <a:gd name="connsiteX11" fmla="*/ 155438 w 4302207"/>
              <a:gd name="connsiteY11" fmla="*/ 3475038 h 4531218"/>
              <a:gd name="connsiteX12" fmla="*/ 0 w 4302207"/>
              <a:gd name="connsiteY12" fmla="*/ 3319600 h 4531218"/>
              <a:gd name="connsiteX13" fmla="*/ 0 w 4302207"/>
              <a:gd name="connsiteY13" fmla="*/ 155438 h 4531218"/>
              <a:gd name="connsiteX14" fmla="*/ 155438 w 4302207"/>
              <a:gd name="connsiteY14" fmla="*/ 0 h 45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207" h="4531218">
                <a:moveTo>
                  <a:pt x="155438" y="0"/>
                </a:moveTo>
                <a:lnTo>
                  <a:pt x="3379924" y="0"/>
                </a:lnTo>
                <a:cubicBezTo>
                  <a:pt x="3465770" y="0"/>
                  <a:pt x="3535362" y="69592"/>
                  <a:pt x="3535362" y="155438"/>
                </a:cubicBezTo>
                <a:lnTo>
                  <a:pt x="3535362" y="1056180"/>
                </a:lnTo>
                <a:lnTo>
                  <a:pt x="4191461" y="1056180"/>
                </a:lnTo>
                <a:cubicBezTo>
                  <a:pt x="4252624" y="1056180"/>
                  <a:pt x="4302207" y="1105763"/>
                  <a:pt x="4302207" y="1166926"/>
                </a:cubicBezTo>
                <a:lnTo>
                  <a:pt x="4302207" y="4420472"/>
                </a:lnTo>
                <a:cubicBezTo>
                  <a:pt x="4302207" y="4481635"/>
                  <a:pt x="4252624" y="4531218"/>
                  <a:pt x="4191461" y="4531218"/>
                </a:cubicBezTo>
                <a:lnTo>
                  <a:pt x="1937075" y="4531218"/>
                </a:lnTo>
                <a:cubicBezTo>
                  <a:pt x="1875912" y="4531218"/>
                  <a:pt x="1826329" y="4481635"/>
                  <a:pt x="1826329" y="4420472"/>
                </a:cubicBezTo>
                <a:lnTo>
                  <a:pt x="1826329" y="3475038"/>
                </a:lnTo>
                <a:lnTo>
                  <a:pt x="155438" y="3475038"/>
                </a:lnTo>
                <a:cubicBezTo>
                  <a:pt x="69592" y="3475038"/>
                  <a:pt x="0" y="3405446"/>
                  <a:pt x="0" y="3319600"/>
                </a:cubicBezTo>
                <a:lnTo>
                  <a:pt x="0" y="155438"/>
                </a:lnTo>
                <a:cubicBezTo>
                  <a:pt x="0" y="69592"/>
                  <a:pt x="69592" y="0"/>
                  <a:pt x="155438" y="0"/>
                </a:cubicBezTo>
                <a:close/>
              </a:path>
            </a:pathLst>
          </a:custGeom>
        </p:spPr>
        <p:txBody>
          <a:bodyPr wrap="square">
            <a:noAutofit/>
          </a:bodyPr>
          <a:lstStyle/>
          <a:p>
            <a:endParaRPr lang="en-US"/>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9552" y="6028401"/>
            <a:ext cx="2277449" cy="277853"/>
          </a:xfrm>
          <a:prstGeom prst="rect">
            <a:avLst/>
          </a:prstGeom>
        </p:spPr>
      </p:pic>
      <p:sp>
        <p:nvSpPr>
          <p:cNvPr id="3" name="Content Placeholder 8">
            <a:extLst>
              <a:ext uri="{FF2B5EF4-FFF2-40B4-BE49-F238E27FC236}">
                <a16:creationId xmlns:a16="http://schemas.microsoft.com/office/drawing/2014/main" id="{7858E439-45DC-EE7D-A8CA-2D3811E38019}"/>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A9A7F9B-515E-FEA6-3FEF-E1F60C889E8E}"/>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6270629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18200F-1EB3-4B0D-BB1C-940C25A49887}"/>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In closing</a:t>
            </a:r>
          </a:p>
        </p:txBody>
      </p:sp>
      <p:sp>
        <p:nvSpPr>
          <p:cNvPr id="4" name="Content Placeholder 2"/>
          <p:cNvSpPr>
            <a:spLocks noGrp="1"/>
          </p:cNvSpPr>
          <p:nvPr>
            <p:ph idx="1" hasCustomPrompt="1"/>
          </p:nvPr>
        </p:nvSpPr>
        <p:spPr bwMode="gray">
          <a:xfrm>
            <a:off x="557929" y="1767532"/>
            <a:ext cx="8588453" cy="397764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FontTx/>
              <a:buNone/>
              <a:defRPr baseline="0">
                <a:solidFill>
                  <a:schemeClr val="tx2"/>
                </a:solidFill>
              </a:defRPr>
            </a:lvl2pPr>
            <a:lvl3pPr marL="173038" indent="-173038">
              <a:buClrTx/>
              <a:buFont typeface="Arial" panose="020B0604020202020204" pitchFamily="34" charset="0"/>
              <a:buChar char="•"/>
              <a:defRPr baseline="0">
                <a:solidFill>
                  <a:schemeClr val="tx2"/>
                </a:solidFill>
              </a:defRPr>
            </a:lvl3pPr>
            <a:lvl4pPr marL="347663" indent="-174625">
              <a:buClrTx/>
              <a:buFont typeface="Arial" panose="020B0604020202020204" pitchFamily="34" charset="0"/>
              <a:buChar char="–"/>
              <a:defRPr>
                <a:solidFill>
                  <a:schemeClr val="tx2"/>
                </a:solidFill>
              </a:defRPr>
            </a:lvl4pPr>
            <a:lvl5pPr marL="509588" indent="-161925">
              <a:buClrTx/>
              <a:buFont typeface="Arial" panose="020B0604020202020204" pitchFamily="34" charset="0"/>
              <a:buChar char="•"/>
              <a:defRPr baseline="0">
                <a:solidFill>
                  <a:schemeClr val="tx2"/>
                </a:solidFill>
              </a:defRPr>
            </a:lvl5pPr>
            <a:lvl6pPr marL="682625" indent="-173038">
              <a:buClrTx/>
              <a:buFont typeface="Arial" panose="020B0604020202020204" pitchFamily="34" charset="0"/>
              <a:buChar char="–"/>
              <a:defRPr/>
            </a:lvl6pPr>
            <a:lvl7pPr marL="857250" indent="-174625">
              <a:buClrTx/>
              <a:buFont typeface="Arial" panose="020B0604020202020204" pitchFamily="34" charset="0"/>
              <a:buChar char="•"/>
              <a:defRPr/>
            </a:lvl7pPr>
            <a:lvl8pPr marL="1030288" indent="-173038">
              <a:buClrTx/>
              <a:buFont typeface="Arial" panose="020B0604020202020204" pitchFamily="34" charset="0"/>
              <a:buChar char="–"/>
              <a:defRPr/>
            </a:lvl8pPr>
            <a:lvl9pPr marL="1203325" indent="-173038">
              <a:buClrTx/>
              <a:buFont typeface="Arial" panose="020B0604020202020204" pitchFamily="34" charset="0"/>
              <a:buChar char="•"/>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2" name="Picture 1">
            <a:extLst>
              <a:ext uri="{FF2B5EF4-FFF2-40B4-BE49-F238E27FC236}">
                <a16:creationId xmlns:a16="http://schemas.microsoft.com/office/drawing/2014/main" id="{4B586E7D-9FC9-D83A-A744-C696F85BB4D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63943449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4106397" y="287297"/>
            <a:ext cx="7406625" cy="6283413"/>
          </a:xfrm>
          <a:prstGeom prst="rect">
            <a:avLst/>
          </a:prstGeom>
        </p:spPr>
      </p:pic>
      <p:sp>
        <p:nvSpPr>
          <p:cNvPr id="4" name="Rounded Rectangle 3">
            <a:extLst>
              <a:ext uri="{FF2B5EF4-FFF2-40B4-BE49-F238E27FC236}">
                <a16:creationId xmlns:a16="http://schemas.microsoft.com/office/drawing/2014/main" id="{2E7C50D9-2642-E749-B0C8-8840E9A8FCB3}"/>
              </a:ext>
            </a:extLst>
          </p:cNvPr>
          <p:cNvSpPr/>
          <p:nvPr userDrawn="1"/>
        </p:nvSpPr>
        <p:spPr bwMode="gray">
          <a:xfrm>
            <a:off x="568818" y="892101"/>
            <a:ext cx="4952474" cy="5073805"/>
          </a:xfrm>
          <a:prstGeom prst="roundRect">
            <a:avLst>
              <a:gd name="adj" fmla="val 2928"/>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5573" y="6102134"/>
            <a:ext cx="2277449" cy="277853"/>
          </a:xfrm>
          <a:prstGeom prst="rect">
            <a:avLst/>
          </a:prstGeom>
        </p:spPr>
      </p:pic>
      <p:pic>
        <p:nvPicPr>
          <p:cNvPr id="6" name="Graphic 5" descr="CVS Health logo">
            <a:extLst>
              <a:ext uri="{FF2B5EF4-FFF2-40B4-BE49-F238E27FC236}">
                <a16:creationId xmlns:a16="http://schemas.microsoft.com/office/drawing/2014/main" id="{192BD70E-DBAC-296D-A891-6575E4A49E9E}"/>
              </a:ext>
            </a:extLst>
          </p:cNvPr>
          <p:cNvPicPr>
            <a:picLocks noChangeAspect="1"/>
          </p:cNvPicPr>
          <p:nvPr userDrawn="1"/>
        </p:nvPicPr>
        <p:blipFill>
          <a:blip r:embed="rId5">
            <a:extLst>
              <a:ext uri="{96DAC541-7B7A-43D3-8B79-37D633B846F1}">
                <asvg:svgBlip xmlns:asvg="http://schemas.microsoft.com/office/drawing/2016/SVG/main" r:embed="rId6"/>
              </a:ext>
            </a:extLst>
          </a:blip>
          <a:srcRect r="84711"/>
          <a:stretch/>
        </p:blipFill>
        <p:spPr>
          <a:xfrm>
            <a:off x="4894805" y="5468191"/>
            <a:ext cx="348199" cy="277853"/>
          </a:xfrm>
          <a:prstGeom prst="rect">
            <a:avLst/>
          </a:prstGeom>
        </p:spPr>
      </p:pic>
      <p:sp>
        <p:nvSpPr>
          <p:cNvPr id="14" name="Title 1">
            <a:extLst>
              <a:ext uri="{FF2B5EF4-FFF2-40B4-BE49-F238E27FC236}">
                <a16:creationId xmlns:a16="http://schemas.microsoft.com/office/drawing/2014/main" id="{3E347DF8-AA2B-BF0C-1FCE-70F5A073D2AF}"/>
              </a:ext>
            </a:extLst>
          </p:cNvPr>
          <p:cNvSpPr>
            <a:spLocks noGrp="1"/>
          </p:cNvSpPr>
          <p:nvPr>
            <p:ph type="ctrTitle" hasCustomPrompt="1"/>
          </p:nvPr>
        </p:nvSpPr>
        <p:spPr>
          <a:xfrm>
            <a:off x="847715" y="1087017"/>
            <a:ext cx="4227409" cy="1700598"/>
          </a:xfrm>
          <a:prstGeom prst="roundRect">
            <a:avLst>
              <a:gd name="adj" fmla="val 0"/>
            </a:avLst>
          </a:prstGeom>
          <a:noFill/>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a:t>
            </a:r>
            <a:br>
              <a:rPr lang="en-US"/>
            </a:br>
            <a:r>
              <a:rPr lang="en-US"/>
              <a:t>title here</a:t>
            </a:r>
          </a:p>
        </p:txBody>
      </p:sp>
      <p:sp>
        <p:nvSpPr>
          <p:cNvPr id="16" name="Text Placeholder 4">
            <a:extLst>
              <a:ext uri="{FF2B5EF4-FFF2-40B4-BE49-F238E27FC236}">
                <a16:creationId xmlns:a16="http://schemas.microsoft.com/office/drawing/2014/main" id="{374317AE-77DD-7E57-B1BA-2A6BD232FED2}"/>
              </a:ext>
            </a:extLst>
          </p:cNvPr>
          <p:cNvSpPr>
            <a:spLocks noGrp="1"/>
          </p:cNvSpPr>
          <p:nvPr>
            <p:ph type="body" sz="quarter" idx="16" hasCustomPrompt="1"/>
          </p:nvPr>
        </p:nvSpPr>
        <p:spPr>
          <a:xfrm>
            <a:off x="1249262" y="3630551"/>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Content Placeholder 8">
            <a:extLst>
              <a:ext uri="{FF2B5EF4-FFF2-40B4-BE49-F238E27FC236}">
                <a16:creationId xmlns:a16="http://schemas.microsoft.com/office/drawing/2014/main" id="{6D82B504-AEAC-829A-BFBF-74A8590E0EFA}"/>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5451A22-1D62-BBE0-84C4-D181EDB45EAE}"/>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400063033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910103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6175" y="1167898"/>
            <a:ext cx="3685665" cy="890028"/>
          </a:xfrm>
        </p:spPr>
        <p:txBody>
          <a:bodyPr anchor="b">
            <a:noAutofit/>
          </a:bodyPr>
          <a:lstStyle>
            <a:lvl1pPr>
              <a:defRPr sz="3199" b="0" i="0">
                <a:solidFill>
                  <a:schemeClr val="tx2"/>
                </a:solidFill>
                <a:latin typeface="CVS Health Sans" panose="020B0504020202020204" pitchFamily="34" charset="0"/>
              </a:defRPr>
            </a:lvl1pPr>
          </a:lstStyle>
          <a:p>
            <a:r>
              <a:rPr lang="en-US"/>
              <a:t>Agenda</a:t>
            </a:r>
          </a:p>
        </p:txBody>
      </p:sp>
      <p:sp>
        <p:nvSpPr>
          <p:cNvPr id="9" name="Text Placeholder 8"/>
          <p:cNvSpPr>
            <a:spLocks noGrp="1"/>
          </p:cNvSpPr>
          <p:nvPr>
            <p:ph type="body" sz="quarter" idx="16" hasCustomPrompt="1"/>
          </p:nvPr>
        </p:nvSpPr>
        <p:spPr>
          <a:xfrm>
            <a:off x="1126174" y="2620104"/>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2400" y="1024128"/>
            <a:ext cx="5806440"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3824" y="1612912"/>
            <a:ext cx="3682371" cy="2406650"/>
          </a:xfrm>
        </p:spPr>
        <p:txBody>
          <a:bodyPr/>
          <a:lstStyle/>
          <a:p>
            <a:r>
              <a:rPr lang="en-US"/>
              <a:t>Title here for first item on the agenda</a:t>
            </a:r>
          </a:p>
          <a:p>
            <a:r>
              <a:rPr lang="en-US"/>
              <a:t>Title here for second item</a:t>
            </a:r>
          </a:p>
          <a:p>
            <a:r>
              <a:rPr lang="en-US"/>
              <a:t>Title here for third item </a:t>
            </a:r>
          </a:p>
          <a:p>
            <a:r>
              <a:rPr lang="en-US"/>
              <a:t>Title here for last item</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466" y="5646611"/>
            <a:ext cx="348199" cy="277853"/>
          </a:xfrm>
          <a:prstGeom prst="rect">
            <a:avLst/>
          </a:prstGeom>
        </p:spPr>
      </p:pic>
    </p:spTree>
    <p:extLst>
      <p:ext uri="{BB962C8B-B14F-4D97-AF65-F5344CB8AC3E}">
        <p14:creationId xmlns:p14="http://schemas.microsoft.com/office/powerpoint/2010/main" val="361947726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4145700" cy="444348"/>
          </a:xfrm>
        </p:spPr>
        <p:txBody>
          <a:bodyPr anchor="b">
            <a:noAutofit/>
          </a:bodyPr>
          <a:lstStyle>
            <a:lvl1pPr>
              <a:defRPr sz="3199" b="0" i="0">
                <a:solidFill>
                  <a:schemeClr val="tx2"/>
                </a:solidFill>
                <a:latin typeface="CVS Health Sans"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3186708048"/>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3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2" name="Title 1">
            <a:extLst>
              <a:ext uri="{FF2B5EF4-FFF2-40B4-BE49-F238E27FC236}">
                <a16:creationId xmlns:a16="http://schemas.microsoft.com/office/drawing/2014/main" id="{86BAE3DA-D2F7-6BA3-E18D-FBDBF93DAAE1}"/>
              </a:ext>
            </a:extLst>
          </p:cNvPr>
          <p:cNvSpPr>
            <a:spLocks noGrp="1"/>
          </p:cNvSpPr>
          <p:nvPr>
            <p:ph type="title" hasCustomPrompt="1"/>
          </p:nvPr>
        </p:nvSpPr>
        <p:spPr>
          <a:xfrm>
            <a:off x="561262" y="643545"/>
            <a:ext cx="9119768" cy="444348"/>
          </a:xfrm>
        </p:spPr>
        <p:txBody>
          <a:bodyPr anchor="ctr">
            <a:noAutofit/>
          </a:bodyPr>
          <a:lstStyle>
            <a:lvl1pPr>
              <a:defRPr sz="3198" b="1" i="0">
                <a:solidFill>
                  <a:schemeClr val="tx2"/>
                </a:solidFill>
                <a:latin typeface="+mj-lt"/>
              </a:defRPr>
            </a:lvl1pPr>
          </a:lstStyle>
          <a:p>
            <a:r>
              <a:rPr lang="en-US"/>
              <a:t>Executive summary</a:t>
            </a:r>
          </a:p>
        </p:txBody>
      </p:sp>
    </p:spTree>
    <p:extLst>
      <p:ext uri="{BB962C8B-B14F-4D97-AF65-F5344CB8AC3E}">
        <p14:creationId xmlns:p14="http://schemas.microsoft.com/office/powerpoint/2010/main" val="259244809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5" name="Oval 4">
            <a:extLst>
              <a:ext uri="{FF2B5EF4-FFF2-40B4-BE49-F238E27FC236}">
                <a16:creationId xmlns:a16="http://schemas.microsoft.com/office/drawing/2014/main" id="{02E4503D-621C-1BC6-B814-22C9B3BD05CE}"/>
              </a:ext>
            </a:extLst>
          </p:cNvPr>
          <p:cNvSpPr/>
          <p:nvPr userDrawn="1"/>
        </p:nvSpPr>
        <p:spPr bwMode="gray">
          <a:xfrm>
            <a:off x="1056093" y="1631606"/>
            <a:ext cx="636030" cy="635864"/>
          </a:xfrm>
          <a:prstGeom prst="ellipse">
            <a:avLst/>
          </a:prstGeom>
          <a:solidFill>
            <a:srgbClr val="A9E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b="1">
              <a:solidFill>
                <a:schemeClr val="bg1"/>
              </a:solidFill>
            </a:endParaRPr>
          </a:p>
        </p:txBody>
      </p:sp>
      <p:sp>
        <p:nvSpPr>
          <p:cNvPr id="11" name="TextBox 10">
            <a:extLst>
              <a:ext uri="{FF2B5EF4-FFF2-40B4-BE49-F238E27FC236}">
                <a16:creationId xmlns:a16="http://schemas.microsoft.com/office/drawing/2014/main" id="{514DEE46-D91C-C4D1-6C66-BD28F2BF4CAB}"/>
              </a:ext>
            </a:extLst>
          </p:cNvPr>
          <p:cNvSpPr txBox="1"/>
          <p:nvPr userDrawn="1"/>
        </p:nvSpPr>
        <p:spPr>
          <a:xfrm>
            <a:off x="971529" y="1625485"/>
            <a:ext cx="816188" cy="769441"/>
          </a:xfrm>
          <a:prstGeom prst="rect">
            <a:avLst/>
          </a:prstGeom>
          <a:noFill/>
        </p:spPr>
        <p:txBody>
          <a:bodyPr wrap="square">
            <a:spAutoFit/>
          </a:bodyPr>
          <a:lstStyle/>
          <a:p>
            <a:pPr algn="ctr"/>
            <a:r>
              <a:rPr lang="en-US" sz="4399" b="0" i="0">
                <a:solidFill>
                  <a:srgbClr val="0B315E"/>
                </a:solidFill>
                <a:latin typeface="CVS Health Sans" panose="020B0504020202020204" pitchFamily="34" charset="0"/>
              </a:rPr>
              <a:t>?</a:t>
            </a:r>
          </a:p>
        </p:txBody>
      </p:sp>
    </p:spTree>
    <p:extLst>
      <p:ext uri="{BB962C8B-B14F-4D97-AF65-F5344CB8AC3E}">
        <p14:creationId xmlns:p14="http://schemas.microsoft.com/office/powerpoint/2010/main" val="279135595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218477955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0" y="389319"/>
            <a:ext cx="11439057"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282" y="744536"/>
            <a:ext cx="8472870" cy="448644"/>
          </a:xfrm>
        </p:spPr>
        <p:txBody>
          <a:bodyPr anchor="t">
            <a:noAutofit/>
          </a:bodyPr>
          <a:lstStyle>
            <a:lvl1pPr>
              <a:defRPr sz="3199" b="0" i="0">
                <a:solidFill>
                  <a:schemeClr val="tx2"/>
                </a:solidFill>
                <a:latin typeface="CVS Health Sans"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283"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8012" y="2609385"/>
            <a:ext cx="2506109"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6741"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5470" y="2609385"/>
            <a:ext cx="2506109"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854" y="1266999"/>
            <a:ext cx="8473107" cy="958850"/>
          </a:xfrm>
        </p:spPr>
        <p:txBody>
          <a:bodyPr/>
          <a:lstStyle>
            <a:lvl1pPr>
              <a:defRPr sz="1799"/>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5162" y="0"/>
            <a:ext cx="5223735" cy="6858000"/>
          </a:xfrm>
          <a:prstGeom prst="rect">
            <a:avLst/>
          </a:prstGeom>
        </p:spPr>
      </p:pic>
    </p:spTree>
    <p:extLst>
      <p:ext uri="{BB962C8B-B14F-4D97-AF65-F5344CB8AC3E}">
        <p14:creationId xmlns:p14="http://schemas.microsoft.com/office/powerpoint/2010/main" val="188915226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8276" y="389319"/>
            <a:ext cx="3903942"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6824" y="3910676"/>
            <a:ext cx="2926842"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9197" y="1538288"/>
            <a:ext cx="2142096" cy="2049462"/>
          </a:xfrm>
          <a:prstGeom prst="roundRect">
            <a:avLst>
              <a:gd name="adj" fmla="val 5785"/>
            </a:avLst>
          </a:prstGeom>
        </p:spPr>
        <p:txBody>
          <a:bodyPr/>
          <a:lstStyle/>
          <a:p>
            <a:endParaRPr lang="en-US"/>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371" y="1628775"/>
            <a:ext cx="6856611"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428894464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1481950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7989538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pic>
        <p:nvPicPr>
          <p:cNvPr id="3" name="Picture 2">
            <a:extLst>
              <a:ext uri="{FF2B5EF4-FFF2-40B4-BE49-F238E27FC236}">
                <a16:creationId xmlns:a16="http://schemas.microsoft.com/office/drawing/2014/main" id="{66E40243-9FE3-18B3-3F64-D2A228AF60E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63391609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8276" y="1773938"/>
            <a:ext cx="3903942"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5611" y="2009782"/>
            <a:ext cx="3257107"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100999517"/>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8666" y="1771650"/>
            <a:ext cx="3257107"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150758012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itle 1"/>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10564"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3198"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5832"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250822232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0" i="0">
                <a:solidFill>
                  <a:srgbClr val="0A4B8C"/>
                </a:solidFill>
                <a:latin typeface="CVS Health Sans"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2" y="-1"/>
            <a:ext cx="12192000" cy="6858001"/>
          </a:xfrm>
          <a:prstGeom prst="rect">
            <a:avLst/>
          </a:prstGeom>
        </p:spPr>
      </p:pic>
    </p:spTree>
    <p:extLst>
      <p:ext uri="{BB962C8B-B14F-4D97-AF65-F5344CB8AC3E}">
        <p14:creationId xmlns:p14="http://schemas.microsoft.com/office/powerpoint/2010/main" val="160085515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rgbClr val="CC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33000"/>
          </a:blip>
          <a:srcRect l="1911" t="1336" r="1595"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rgbClr val="0B315E"/>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21597282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1197"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chemeClr val="bg1"/>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349431770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197625944"/>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2297" y="347851"/>
            <a:ext cx="7030439" cy="6858000"/>
          </a:xfrm>
          <a:prstGeom prst="rect">
            <a:avLst/>
          </a:prstGeom>
        </p:spPr>
      </p:pic>
    </p:spTree>
    <p:extLst>
      <p:ext uri="{BB962C8B-B14F-4D97-AF65-F5344CB8AC3E}">
        <p14:creationId xmlns:p14="http://schemas.microsoft.com/office/powerpoint/2010/main" val="121804449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preserve="1" userDrawn="1">
  <p:cSld name="5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Picture 5" descr="A black background with a black rectangle&#10;&#10;AI-generated content may be incorrect.">
            <a:extLst>
              <a:ext uri="{FF2B5EF4-FFF2-40B4-BE49-F238E27FC236}">
                <a16:creationId xmlns:a16="http://schemas.microsoft.com/office/drawing/2014/main" id="{4CBDEBF5-7371-29D9-6A09-C7725805F422}"/>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231" y="5243840"/>
            <a:ext cx="2277449"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61629" y="1778564"/>
            <a:ext cx="6112460"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9006" y="3416027"/>
            <a:ext cx="7472822" cy="6199167"/>
          </a:xfrm>
          <a:prstGeom prst="rect">
            <a:avLst/>
          </a:prstGeom>
        </p:spPr>
      </p:pic>
    </p:spTree>
    <p:extLst>
      <p:ext uri="{BB962C8B-B14F-4D97-AF65-F5344CB8AC3E}">
        <p14:creationId xmlns:p14="http://schemas.microsoft.com/office/powerpoint/2010/main" val="6151878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4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ED992718-FD16-F7A2-8F30-668935D0B863}"/>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Tree>
    <p:extLst>
      <p:ext uri="{BB962C8B-B14F-4D97-AF65-F5344CB8AC3E}">
        <p14:creationId xmlns:p14="http://schemas.microsoft.com/office/powerpoint/2010/main" val="932472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8BED0-B1F2-E4AF-184F-D9F2175D10D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758063174"/>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7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Tree>
    <p:extLst>
      <p:ext uri="{BB962C8B-B14F-4D97-AF65-F5344CB8AC3E}">
        <p14:creationId xmlns:p14="http://schemas.microsoft.com/office/powerpoint/2010/main" val="1617746885"/>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41380" y="850392"/>
            <a:ext cx="4179897" cy="5157216"/>
          </a:xfrm>
          <a:prstGeom prst="roundRect">
            <a:avLst>
              <a:gd name="adj" fmla="val 4392"/>
            </a:avLst>
          </a:prstGeom>
          <a:solidFill>
            <a:schemeClr val="bg1"/>
          </a:solid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Title 1">
            <a:extLst>
              <a:ext uri="{FF2B5EF4-FFF2-40B4-BE49-F238E27FC236}">
                <a16:creationId xmlns:a16="http://schemas.microsoft.com/office/drawing/2014/main" id="{A961A32B-A54D-2408-CB7C-D9AB790A234A}"/>
              </a:ext>
            </a:extLst>
          </p:cNvPr>
          <p:cNvSpPr txBox="1">
            <a:spLocks/>
          </p:cNvSpPr>
          <p:nvPr userDrawn="1"/>
        </p:nvSpPr>
        <p:spPr>
          <a:xfrm>
            <a:off x="-3338024" y="2565801"/>
            <a:ext cx="2577245" cy="2074945"/>
          </a:xfrm>
          <a:prstGeom prst="roundRect">
            <a:avLst>
              <a:gd name="adj" fmla="val 5726"/>
            </a:avLst>
          </a:prstGeom>
          <a:solidFill>
            <a:schemeClr val="bg2">
              <a:lumMod val="20000"/>
              <a:lumOff val="80000"/>
            </a:schemeClr>
          </a:solidFill>
        </p:spPr>
        <p:txBody>
          <a:bodyPr vert="horz" lIns="402231" tIns="457081" rIns="365665" bIns="182832" rtlCol="0" anchor="t" anchorCtr="0">
            <a:noAutofit/>
          </a:bodyPr>
          <a:lstStyle>
            <a:lvl1pPr algn="l" defTabSz="457200" rtl="0" eaLnBrk="1" latinLnBrk="0" hangingPunct="1">
              <a:lnSpc>
                <a:spcPct val="90000"/>
              </a:lnSpc>
              <a:spcBef>
                <a:spcPct val="0"/>
              </a:spcBef>
              <a:buNone/>
              <a:defRPr sz="3600" b="0" i="0" kern="1200">
                <a:solidFill>
                  <a:schemeClr val="tx2"/>
                </a:solidFill>
                <a:latin typeface="CVS Health Sans Medium" panose="020B0504020202020204" pitchFamily="34" charset="0"/>
                <a:ea typeface="+mj-ea"/>
                <a:cs typeface="+mj-cs"/>
              </a:defRPr>
            </a:lvl1pPr>
          </a:lstStyle>
          <a:p>
            <a:pPr>
              <a:buFontTx/>
            </a:pPr>
            <a:r>
              <a:rPr lang="en-US" sz="2799"/>
              <a:t>Board of Directors meeting</a:t>
            </a: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6459917" y="131282"/>
            <a:ext cx="7774425" cy="6595436"/>
          </a:xfrm>
          <a:prstGeom prst="rect">
            <a:avLst/>
          </a:prstGeom>
        </p:spPr>
      </p:pic>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337152115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25000"/>
          </a:blip>
          <a:stretch>
            <a:fillRect/>
          </a:stretch>
        </p:blipFill>
        <p:spPr>
          <a:xfrm>
            <a:off x="6459917" y="131282"/>
            <a:ext cx="7774425" cy="6595436"/>
          </a:xfrm>
          <a:prstGeom prst="rect">
            <a:avLst/>
          </a:prstGeom>
        </p:spPr>
      </p:pic>
      <p:sp>
        <p:nvSpPr>
          <p:cNvPr id="24" name="Title 1"/>
          <p:cNvSpPr>
            <a:spLocks noGrp="1"/>
          </p:cNvSpPr>
          <p:nvPr>
            <p:ph type="ctrTitle" hasCustomPrompt="1"/>
          </p:nvPr>
        </p:nvSpPr>
        <p:spPr>
          <a:xfrm>
            <a:off x="5672037" y="1951344"/>
            <a:ext cx="6495271" cy="2387483"/>
          </a:xfrm>
          <a:prstGeom prst="roundRect">
            <a:avLst>
              <a:gd name="adj" fmla="val 4392"/>
            </a:avLst>
          </a:prstGeom>
          <a:no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sp>
        <p:nvSpPr>
          <p:cNvPr id="14" name="Text Placeholder 4"/>
          <p:cNvSpPr>
            <a:spLocks noGrp="1"/>
          </p:cNvSpPr>
          <p:nvPr>
            <p:ph type="body" sz="quarter" idx="16" hasCustomPrompt="1"/>
          </p:nvPr>
        </p:nvSpPr>
        <p:spPr>
          <a:xfrm>
            <a:off x="6096001" y="3276365"/>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8" name="Picture Placeholder 7">
            <a:extLst>
              <a:ext uri="{FF2B5EF4-FFF2-40B4-BE49-F238E27FC236}">
                <a16:creationId xmlns:a16="http://schemas.microsoft.com/office/drawing/2014/main" id="{6516ECA4-F7D2-DC6D-20E0-8B304C1642BC}"/>
              </a:ext>
            </a:extLst>
          </p:cNvPr>
          <p:cNvSpPr>
            <a:spLocks noGrp="1"/>
          </p:cNvSpPr>
          <p:nvPr>
            <p:ph type="pic" sz="quarter" idx="18"/>
          </p:nvPr>
        </p:nvSpPr>
        <p:spPr>
          <a:xfrm>
            <a:off x="755157" y="821957"/>
            <a:ext cx="4916881" cy="5177264"/>
          </a:xfrm>
          <a:custGeom>
            <a:avLst/>
            <a:gdLst>
              <a:gd name="connsiteX0" fmla="*/ 155438 w 4302207"/>
              <a:gd name="connsiteY0" fmla="*/ 0 h 4531218"/>
              <a:gd name="connsiteX1" fmla="*/ 3379924 w 4302207"/>
              <a:gd name="connsiteY1" fmla="*/ 0 h 4531218"/>
              <a:gd name="connsiteX2" fmla="*/ 3535362 w 4302207"/>
              <a:gd name="connsiteY2" fmla="*/ 155438 h 4531218"/>
              <a:gd name="connsiteX3" fmla="*/ 3535362 w 4302207"/>
              <a:gd name="connsiteY3" fmla="*/ 1056180 h 4531218"/>
              <a:gd name="connsiteX4" fmla="*/ 4191461 w 4302207"/>
              <a:gd name="connsiteY4" fmla="*/ 1056180 h 4531218"/>
              <a:gd name="connsiteX5" fmla="*/ 4302207 w 4302207"/>
              <a:gd name="connsiteY5" fmla="*/ 1166926 h 4531218"/>
              <a:gd name="connsiteX6" fmla="*/ 4302207 w 4302207"/>
              <a:gd name="connsiteY6" fmla="*/ 4420472 h 4531218"/>
              <a:gd name="connsiteX7" fmla="*/ 4191461 w 4302207"/>
              <a:gd name="connsiteY7" fmla="*/ 4531218 h 4531218"/>
              <a:gd name="connsiteX8" fmla="*/ 1937075 w 4302207"/>
              <a:gd name="connsiteY8" fmla="*/ 4531218 h 4531218"/>
              <a:gd name="connsiteX9" fmla="*/ 1826329 w 4302207"/>
              <a:gd name="connsiteY9" fmla="*/ 4420472 h 4531218"/>
              <a:gd name="connsiteX10" fmla="*/ 1826329 w 4302207"/>
              <a:gd name="connsiteY10" fmla="*/ 3475038 h 4531218"/>
              <a:gd name="connsiteX11" fmla="*/ 155438 w 4302207"/>
              <a:gd name="connsiteY11" fmla="*/ 3475038 h 4531218"/>
              <a:gd name="connsiteX12" fmla="*/ 0 w 4302207"/>
              <a:gd name="connsiteY12" fmla="*/ 3319600 h 4531218"/>
              <a:gd name="connsiteX13" fmla="*/ 0 w 4302207"/>
              <a:gd name="connsiteY13" fmla="*/ 155438 h 4531218"/>
              <a:gd name="connsiteX14" fmla="*/ 155438 w 4302207"/>
              <a:gd name="connsiteY14" fmla="*/ 0 h 45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207" h="4531218">
                <a:moveTo>
                  <a:pt x="155438" y="0"/>
                </a:moveTo>
                <a:lnTo>
                  <a:pt x="3379924" y="0"/>
                </a:lnTo>
                <a:cubicBezTo>
                  <a:pt x="3465770" y="0"/>
                  <a:pt x="3535362" y="69592"/>
                  <a:pt x="3535362" y="155438"/>
                </a:cubicBezTo>
                <a:lnTo>
                  <a:pt x="3535362" y="1056180"/>
                </a:lnTo>
                <a:lnTo>
                  <a:pt x="4191461" y="1056180"/>
                </a:lnTo>
                <a:cubicBezTo>
                  <a:pt x="4252624" y="1056180"/>
                  <a:pt x="4302207" y="1105763"/>
                  <a:pt x="4302207" y="1166926"/>
                </a:cubicBezTo>
                <a:lnTo>
                  <a:pt x="4302207" y="4420472"/>
                </a:lnTo>
                <a:cubicBezTo>
                  <a:pt x="4302207" y="4481635"/>
                  <a:pt x="4252624" y="4531218"/>
                  <a:pt x="4191461" y="4531218"/>
                </a:cubicBezTo>
                <a:lnTo>
                  <a:pt x="1937075" y="4531218"/>
                </a:lnTo>
                <a:cubicBezTo>
                  <a:pt x="1875912" y="4531218"/>
                  <a:pt x="1826329" y="4481635"/>
                  <a:pt x="1826329" y="4420472"/>
                </a:cubicBezTo>
                <a:lnTo>
                  <a:pt x="1826329" y="3475038"/>
                </a:lnTo>
                <a:lnTo>
                  <a:pt x="155438" y="3475038"/>
                </a:lnTo>
                <a:cubicBezTo>
                  <a:pt x="69592" y="3475038"/>
                  <a:pt x="0" y="3405446"/>
                  <a:pt x="0" y="3319600"/>
                </a:cubicBezTo>
                <a:lnTo>
                  <a:pt x="0" y="155438"/>
                </a:lnTo>
                <a:cubicBezTo>
                  <a:pt x="0" y="69592"/>
                  <a:pt x="69592" y="0"/>
                  <a:pt x="155438" y="0"/>
                </a:cubicBezTo>
                <a:close/>
              </a:path>
            </a:pathLst>
          </a:custGeom>
        </p:spPr>
        <p:txBody>
          <a:bodyPr wrap="square">
            <a:noAutofit/>
          </a:bodyPr>
          <a:lstStyle/>
          <a:p>
            <a:endParaRPr lang="en-US"/>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9552" y="6028401"/>
            <a:ext cx="2277449" cy="277853"/>
          </a:xfrm>
          <a:prstGeom prst="rect">
            <a:avLst/>
          </a:prstGeom>
        </p:spPr>
      </p:pic>
    </p:spTree>
    <p:extLst>
      <p:ext uri="{BB962C8B-B14F-4D97-AF65-F5344CB8AC3E}">
        <p14:creationId xmlns:p14="http://schemas.microsoft.com/office/powerpoint/2010/main" val="316175356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4106397" y="287297"/>
            <a:ext cx="7406625" cy="6283413"/>
          </a:xfrm>
          <a:prstGeom prst="rect">
            <a:avLst/>
          </a:prstGeom>
        </p:spPr>
      </p:pic>
      <p:sp>
        <p:nvSpPr>
          <p:cNvPr id="4" name="Rounded Rectangle 3">
            <a:extLst>
              <a:ext uri="{FF2B5EF4-FFF2-40B4-BE49-F238E27FC236}">
                <a16:creationId xmlns:a16="http://schemas.microsoft.com/office/drawing/2014/main" id="{2E7C50D9-2642-E749-B0C8-8840E9A8FCB3}"/>
              </a:ext>
            </a:extLst>
          </p:cNvPr>
          <p:cNvSpPr/>
          <p:nvPr userDrawn="1"/>
        </p:nvSpPr>
        <p:spPr bwMode="gray">
          <a:xfrm>
            <a:off x="568818" y="892101"/>
            <a:ext cx="4952474" cy="5073805"/>
          </a:xfrm>
          <a:prstGeom prst="roundRect">
            <a:avLst>
              <a:gd name="adj" fmla="val 2928"/>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5573" y="6102134"/>
            <a:ext cx="2277449" cy="277853"/>
          </a:xfrm>
          <a:prstGeom prst="rect">
            <a:avLst/>
          </a:prstGeom>
        </p:spPr>
      </p:pic>
      <p:pic>
        <p:nvPicPr>
          <p:cNvPr id="6" name="Graphic 5" descr="CVS Health logo">
            <a:extLst>
              <a:ext uri="{FF2B5EF4-FFF2-40B4-BE49-F238E27FC236}">
                <a16:creationId xmlns:a16="http://schemas.microsoft.com/office/drawing/2014/main" id="{192BD70E-DBAC-296D-A891-6575E4A49E9E}"/>
              </a:ext>
            </a:extLst>
          </p:cNvPr>
          <p:cNvPicPr>
            <a:picLocks noChangeAspect="1"/>
          </p:cNvPicPr>
          <p:nvPr userDrawn="1"/>
        </p:nvPicPr>
        <p:blipFill>
          <a:blip r:embed="rId5">
            <a:extLst>
              <a:ext uri="{96DAC541-7B7A-43D3-8B79-37D633B846F1}">
                <asvg:svgBlip xmlns:asvg="http://schemas.microsoft.com/office/drawing/2016/SVG/main" r:embed="rId6"/>
              </a:ext>
            </a:extLst>
          </a:blip>
          <a:srcRect r="84711"/>
          <a:stretch/>
        </p:blipFill>
        <p:spPr>
          <a:xfrm>
            <a:off x="4894805" y="5468191"/>
            <a:ext cx="348199" cy="277853"/>
          </a:xfrm>
          <a:prstGeom prst="rect">
            <a:avLst/>
          </a:prstGeom>
        </p:spPr>
      </p:pic>
      <p:sp>
        <p:nvSpPr>
          <p:cNvPr id="14" name="Title 1">
            <a:extLst>
              <a:ext uri="{FF2B5EF4-FFF2-40B4-BE49-F238E27FC236}">
                <a16:creationId xmlns:a16="http://schemas.microsoft.com/office/drawing/2014/main" id="{3E347DF8-AA2B-BF0C-1FCE-70F5A073D2AF}"/>
              </a:ext>
            </a:extLst>
          </p:cNvPr>
          <p:cNvSpPr>
            <a:spLocks noGrp="1"/>
          </p:cNvSpPr>
          <p:nvPr>
            <p:ph type="ctrTitle" hasCustomPrompt="1"/>
          </p:nvPr>
        </p:nvSpPr>
        <p:spPr>
          <a:xfrm>
            <a:off x="847715" y="1087017"/>
            <a:ext cx="4227409" cy="1700598"/>
          </a:xfrm>
          <a:prstGeom prst="roundRect">
            <a:avLst>
              <a:gd name="adj" fmla="val 0"/>
            </a:avLst>
          </a:prstGeom>
          <a:no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a:t>
            </a:r>
            <a:br>
              <a:rPr lang="en-US"/>
            </a:br>
            <a:r>
              <a:rPr lang="en-US"/>
              <a:t>title here</a:t>
            </a:r>
          </a:p>
        </p:txBody>
      </p:sp>
      <p:sp>
        <p:nvSpPr>
          <p:cNvPr id="16" name="Text Placeholder 4">
            <a:extLst>
              <a:ext uri="{FF2B5EF4-FFF2-40B4-BE49-F238E27FC236}">
                <a16:creationId xmlns:a16="http://schemas.microsoft.com/office/drawing/2014/main" id="{374317AE-77DD-7E57-B1BA-2A6BD232FED2}"/>
              </a:ext>
            </a:extLst>
          </p:cNvPr>
          <p:cNvSpPr>
            <a:spLocks noGrp="1"/>
          </p:cNvSpPr>
          <p:nvPr>
            <p:ph type="body" sz="quarter" idx="16" hasCustomPrompt="1"/>
          </p:nvPr>
        </p:nvSpPr>
        <p:spPr>
          <a:xfrm>
            <a:off x="1249262" y="3630551"/>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Tree>
    <p:extLst>
      <p:ext uri="{BB962C8B-B14F-4D97-AF65-F5344CB8AC3E}">
        <p14:creationId xmlns:p14="http://schemas.microsoft.com/office/powerpoint/2010/main" val="5410657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910103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6175" y="1167898"/>
            <a:ext cx="3685665" cy="890028"/>
          </a:xfrm>
        </p:spPr>
        <p:txBody>
          <a:bodyPr anchor="b">
            <a:noAutofit/>
          </a:bodyPr>
          <a:lstStyle>
            <a:lvl1pPr>
              <a:defRPr sz="3199" b="0" i="0">
                <a:solidFill>
                  <a:schemeClr val="tx2"/>
                </a:solidFill>
                <a:latin typeface="CVS Health Sans Medium" panose="020B0504020202020204" pitchFamily="34" charset="0"/>
              </a:defRPr>
            </a:lvl1pPr>
          </a:lstStyle>
          <a:p>
            <a:r>
              <a:rPr lang="en-US"/>
              <a:t>Agenda</a:t>
            </a:r>
          </a:p>
        </p:txBody>
      </p:sp>
      <p:sp>
        <p:nvSpPr>
          <p:cNvPr id="9" name="Text Placeholder 8"/>
          <p:cNvSpPr>
            <a:spLocks noGrp="1"/>
          </p:cNvSpPr>
          <p:nvPr>
            <p:ph type="body" sz="quarter" idx="16" hasCustomPrompt="1"/>
          </p:nvPr>
        </p:nvSpPr>
        <p:spPr>
          <a:xfrm>
            <a:off x="1126174" y="2620104"/>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2400" y="1024128"/>
            <a:ext cx="5806440"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3824" y="1612912"/>
            <a:ext cx="3682371" cy="2406650"/>
          </a:xfrm>
        </p:spPr>
        <p:txBody>
          <a:bodyPr/>
          <a:lstStyle/>
          <a:p>
            <a:r>
              <a:rPr lang="en-US"/>
              <a:t>Title here for first item on the agenda</a:t>
            </a:r>
          </a:p>
          <a:p>
            <a:r>
              <a:rPr lang="en-US"/>
              <a:t>Title here for second item</a:t>
            </a:r>
          </a:p>
          <a:p>
            <a:r>
              <a:rPr lang="en-US"/>
              <a:t>Title here for third item </a:t>
            </a:r>
          </a:p>
          <a:p>
            <a:r>
              <a:rPr lang="en-US"/>
              <a:t>Title here for last item</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466" y="5646611"/>
            <a:ext cx="348199" cy="277853"/>
          </a:xfrm>
          <a:prstGeom prst="rect">
            <a:avLst/>
          </a:prstGeom>
        </p:spPr>
      </p:pic>
    </p:spTree>
    <p:extLst>
      <p:ext uri="{BB962C8B-B14F-4D97-AF65-F5344CB8AC3E}">
        <p14:creationId xmlns:p14="http://schemas.microsoft.com/office/powerpoint/2010/main" val="557632349"/>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557930" y="640025"/>
            <a:ext cx="4145700" cy="444348"/>
          </a:xfrm>
        </p:spPr>
        <p:txBody>
          <a:bodyPr anchor="t">
            <a:noAutofit/>
          </a:bodyPr>
          <a:lstStyle>
            <a:lvl1pPr>
              <a:defRPr sz="3199" b="1" i="0">
                <a:solidFill>
                  <a:schemeClr val="tx2"/>
                </a:solidFill>
                <a:latin typeface="+mj-lt"/>
              </a:defRPr>
            </a:lvl1pPr>
          </a:lstStyle>
          <a:p>
            <a:r>
              <a:rPr lang="en-US"/>
              <a:t>Executive summary</a:t>
            </a:r>
          </a:p>
        </p:txBody>
      </p:sp>
      <p:sp>
        <p:nvSpPr>
          <p:cNvPr id="9" name="Text Placeholder 8"/>
          <p:cNvSpPr>
            <a:spLocks noGrp="1"/>
          </p:cNvSpPr>
          <p:nvPr>
            <p:ph type="body" sz="quarter" idx="16" hasCustomPrompt="1"/>
          </p:nvPr>
        </p:nvSpPr>
        <p:spPr>
          <a:xfrm>
            <a:off x="600466" y="1782283"/>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2" name="TextBox 1">
            <a:extLst>
              <a:ext uri="{FF2B5EF4-FFF2-40B4-BE49-F238E27FC236}">
                <a16:creationId xmlns:a16="http://schemas.microsoft.com/office/drawing/2014/main" id="{F63B7792-D89E-C006-D09E-B788A26A796A}"/>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tx2"/>
                </a:solidFill>
                <a:latin typeface="+mn-lt"/>
              </a:rPr>
              <a:t>©2026 CVS Health and/or one of its affiliates. Confidential and proprietary.</a:t>
            </a:r>
          </a:p>
        </p:txBody>
      </p:sp>
      <p:sp>
        <p:nvSpPr>
          <p:cNvPr id="5" name="Content Placeholder 8">
            <a:extLst>
              <a:ext uri="{FF2B5EF4-FFF2-40B4-BE49-F238E27FC236}">
                <a16:creationId xmlns:a16="http://schemas.microsoft.com/office/drawing/2014/main" id="{8A3E0518-5402-3BC1-B240-A87CEC120AE0}"/>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mn-lt"/>
                <a:ea typeface="Open Sans" panose="020B0606030504020204" pitchFamily="34" charset="0"/>
                <a:cs typeface="Arial" panose="020B0604020202020204" pitchFamily="34" charset="0"/>
              </a:rPr>
              <a:pPr algn="l"/>
              <a:t>‹#›</a:t>
            </a:fld>
            <a:endParaRPr lang="en-US" sz="1000" b="0">
              <a:solidFill>
                <a:schemeClr val="tx2"/>
              </a:solidFill>
              <a:latin typeface="+mn-lt"/>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71190590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Medium"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5" name="Oval 4">
            <a:extLst>
              <a:ext uri="{FF2B5EF4-FFF2-40B4-BE49-F238E27FC236}">
                <a16:creationId xmlns:a16="http://schemas.microsoft.com/office/drawing/2014/main" id="{02E4503D-621C-1BC6-B814-22C9B3BD05CE}"/>
              </a:ext>
            </a:extLst>
          </p:cNvPr>
          <p:cNvSpPr/>
          <p:nvPr userDrawn="1"/>
        </p:nvSpPr>
        <p:spPr bwMode="gray">
          <a:xfrm>
            <a:off x="1056093" y="1631606"/>
            <a:ext cx="636030" cy="635864"/>
          </a:xfrm>
          <a:prstGeom prst="ellipse">
            <a:avLst/>
          </a:prstGeom>
          <a:solidFill>
            <a:srgbClr val="A9E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b="1">
              <a:solidFill>
                <a:schemeClr val="bg1"/>
              </a:solidFill>
            </a:endParaRPr>
          </a:p>
        </p:txBody>
      </p:sp>
      <p:sp>
        <p:nvSpPr>
          <p:cNvPr id="11" name="TextBox 10">
            <a:extLst>
              <a:ext uri="{FF2B5EF4-FFF2-40B4-BE49-F238E27FC236}">
                <a16:creationId xmlns:a16="http://schemas.microsoft.com/office/drawing/2014/main" id="{514DEE46-D91C-C4D1-6C66-BD28F2BF4CAB}"/>
              </a:ext>
            </a:extLst>
          </p:cNvPr>
          <p:cNvSpPr txBox="1"/>
          <p:nvPr userDrawn="1"/>
        </p:nvSpPr>
        <p:spPr>
          <a:xfrm>
            <a:off x="971529" y="1625485"/>
            <a:ext cx="816188" cy="769441"/>
          </a:xfrm>
          <a:prstGeom prst="rect">
            <a:avLst/>
          </a:prstGeom>
          <a:noFill/>
        </p:spPr>
        <p:txBody>
          <a:bodyPr wrap="square">
            <a:spAutoFit/>
          </a:bodyPr>
          <a:lstStyle/>
          <a:p>
            <a:pPr algn="ctr"/>
            <a:r>
              <a:rPr lang="en-US" sz="4399" b="0" i="0">
                <a:solidFill>
                  <a:srgbClr val="0B315E"/>
                </a:solidFill>
                <a:latin typeface="CVS Health Sans Light" panose="020B0404020202020204" pitchFamily="34" charset="0"/>
              </a:rPr>
              <a:t>?</a:t>
            </a:r>
          </a:p>
        </p:txBody>
      </p:sp>
    </p:spTree>
    <p:extLst>
      <p:ext uri="{BB962C8B-B14F-4D97-AF65-F5344CB8AC3E}">
        <p14:creationId xmlns:p14="http://schemas.microsoft.com/office/powerpoint/2010/main" val="2669438503"/>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Medium"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1080113830"/>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0" y="389319"/>
            <a:ext cx="11439057"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282" y="744536"/>
            <a:ext cx="8472870" cy="448644"/>
          </a:xfrm>
        </p:spPr>
        <p:txBody>
          <a:bodyPr anchor="t">
            <a:noAutofit/>
          </a:bodyPr>
          <a:lstStyle>
            <a:lvl1pPr>
              <a:defRPr sz="3199" b="0" i="0">
                <a:solidFill>
                  <a:schemeClr val="tx2"/>
                </a:solidFill>
                <a:latin typeface="CVS Health Sans Medium"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283"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8012" y="2609385"/>
            <a:ext cx="2506109"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6741"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5470" y="2609385"/>
            <a:ext cx="2506109"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854" y="1266999"/>
            <a:ext cx="8473107" cy="958850"/>
          </a:xfrm>
        </p:spPr>
        <p:txBody>
          <a:bodyPr/>
          <a:lstStyle>
            <a:lvl1pPr>
              <a:defRPr sz="1799"/>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5162" y="0"/>
            <a:ext cx="5223735" cy="6858000"/>
          </a:xfrm>
          <a:prstGeom prst="rect">
            <a:avLst/>
          </a:prstGeom>
        </p:spPr>
      </p:pic>
    </p:spTree>
    <p:extLst>
      <p:ext uri="{BB962C8B-B14F-4D97-AF65-F5344CB8AC3E}">
        <p14:creationId xmlns:p14="http://schemas.microsoft.com/office/powerpoint/2010/main" val="2909679590"/>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8276" y="389319"/>
            <a:ext cx="3903942"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6824" y="3910676"/>
            <a:ext cx="2926842"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9197" y="1538288"/>
            <a:ext cx="2142096" cy="2049462"/>
          </a:xfrm>
          <a:prstGeom prst="roundRect">
            <a:avLst>
              <a:gd name="adj" fmla="val 5785"/>
            </a:avLst>
          </a:prstGeom>
        </p:spPr>
        <p:txBody>
          <a:bodyPr/>
          <a:lstStyle/>
          <a:p>
            <a:endParaRPr lang="en-US"/>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371" y="1628775"/>
            <a:ext cx="6856611"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0728272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1F70-C83F-4915-A55C-CF9D7C4CEB76}"/>
              </a:ext>
            </a:extLst>
          </p:cNvPr>
          <p:cNvSpPr>
            <a:spLocks noGrp="1"/>
          </p:cNvSpPr>
          <p:nvPr>
            <p:ph type="title" hasCustomPrompt="1"/>
          </p:nvPr>
        </p:nvSpPr>
        <p:spPr>
          <a:xfrm>
            <a:off x="557930" y="-344516"/>
            <a:ext cx="11026126" cy="264306"/>
          </a:xfrm>
        </p:spPr>
        <p:txBody>
          <a:bodyPr anchor="b"/>
          <a:lstStyle>
            <a:lvl1pPr>
              <a:defRPr sz="1400"/>
            </a:lvl1pPr>
          </a:lstStyle>
          <a:p>
            <a:r>
              <a:rPr lang="en-US"/>
              <a:t>Title for slide built on the blank accessibility master</a:t>
            </a:r>
          </a:p>
        </p:txBody>
      </p:sp>
      <p:pic>
        <p:nvPicPr>
          <p:cNvPr id="3" name="Picture 2">
            <a:extLst>
              <a:ext uri="{FF2B5EF4-FFF2-40B4-BE49-F238E27FC236}">
                <a16:creationId xmlns:a16="http://schemas.microsoft.com/office/drawing/2014/main" id="{9078863A-28AA-1D49-5B73-158F94CDCC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605116058"/>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592251998"/>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699658672"/>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8276" y="1773938"/>
            <a:ext cx="3903942"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5611" y="2009782"/>
            <a:ext cx="3257107"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63275328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8666" y="1771650"/>
            <a:ext cx="3257107"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31302239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itle 1"/>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10564"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3198"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5832"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153481037"/>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0" i="0">
                <a:solidFill>
                  <a:srgbClr val="0A4B8C"/>
                </a:solidFill>
                <a:latin typeface="CVS Health Sans Medium"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2" y="-1"/>
            <a:ext cx="12192000" cy="6858001"/>
          </a:xfrm>
          <a:prstGeom prst="rect">
            <a:avLst/>
          </a:prstGeom>
        </p:spPr>
      </p:pic>
    </p:spTree>
    <p:extLst>
      <p:ext uri="{BB962C8B-B14F-4D97-AF65-F5344CB8AC3E}">
        <p14:creationId xmlns:p14="http://schemas.microsoft.com/office/powerpoint/2010/main" val="3653796070"/>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rgbClr val="CC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33000"/>
          </a:blip>
          <a:srcRect l="1911" t="1336" r="1595"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rgbClr val="0B315E"/>
                </a:solidFill>
                <a:latin typeface="CVS Health Sans Medium"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3528278367"/>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53079" b="2145"/>
          <a:stretch>
            <a:fillRect/>
          </a:stretch>
        </p:blipFill>
        <p:spPr>
          <a:xfrm>
            <a:off x="1" y="-1"/>
            <a:ext cx="5636723"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591333" y="2696015"/>
            <a:ext cx="3237385" cy="1465970"/>
          </a:xfrm>
        </p:spPr>
        <p:txBody>
          <a:bodyPr rIns="0" anchor="t"/>
          <a:lstStyle>
            <a:lvl1pPr algn="l" defTabSz="457063" rtl="0" eaLnBrk="1" latinLnBrk="0" hangingPunct="1">
              <a:lnSpc>
                <a:spcPct val="90000"/>
              </a:lnSpc>
              <a:spcBef>
                <a:spcPct val="0"/>
              </a:spcBef>
              <a:buNone/>
              <a:defRPr lang="en-US" sz="3400" b="0" i="0" kern="1200" dirty="0">
                <a:solidFill>
                  <a:schemeClr val="bg1"/>
                </a:solidFill>
                <a:latin typeface="CVS Health Sans Medium" panose="020B0504020202020204" pitchFamily="34" charset="0"/>
                <a:ea typeface="+mj-ea"/>
                <a:cs typeface="+mj-cs"/>
              </a:defRPr>
            </a:lvl1pPr>
          </a:lstStyle>
          <a:p>
            <a:r>
              <a:rPr lang="en-US"/>
              <a:t>Click to edit title for divider</a:t>
            </a:r>
          </a:p>
        </p:txBody>
      </p:sp>
      <p:pic>
        <p:nvPicPr>
          <p:cNvPr id="2" name="Picture 1" descr="A white heart on a black background&#10;&#10;AI-generated content may be incorrect.">
            <a:extLst>
              <a:ext uri="{FF2B5EF4-FFF2-40B4-BE49-F238E27FC236}">
                <a16:creationId xmlns:a16="http://schemas.microsoft.com/office/drawing/2014/main" id="{CF7F7974-15E2-BC34-2674-D09FA453D099}"/>
              </a:ext>
            </a:extLst>
          </p:cNvPr>
          <p:cNvPicPr>
            <a:picLocks noChangeAspect="1"/>
          </p:cNvPicPr>
          <p:nvPr userDrawn="1"/>
        </p:nvPicPr>
        <p:blipFill>
          <a:blip r:embed="rId3">
            <a:alphaModFix amt="6000"/>
          </a:blip>
          <a:stretch>
            <a:fillRect/>
          </a:stretch>
        </p:blipFill>
        <p:spPr>
          <a:xfrm>
            <a:off x="4574351" y="287293"/>
            <a:ext cx="7406625" cy="6283413"/>
          </a:xfrm>
          <a:prstGeom prst="rect">
            <a:avLst/>
          </a:prstGeom>
        </p:spPr>
      </p:pic>
      <p:grpSp>
        <p:nvGrpSpPr>
          <p:cNvPr id="8" name="Group 7">
            <a:extLst>
              <a:ext uri="{FF2B5EF4-FFF2-40B4-BE49-F238E27FC236}">
                <a16:creationId xmlns:a16="http://schemas.microsoft.com/office/drawing/2014/main" id="{564E275F-3475-AC97-EAF9-11F8BAFF2EB0}"/>
              </a:ext>
            </a:extLst>
          </p:cNvPr>
          <p:cNvGrpSpPr/>
          <p:nvPr userDrawn="1"/>
        </p:nvGrpSpPr>
        <p:grpSpPr>
          <a:xfrm>
            <a:off x="570061" y="2345079"/>
            <a:ext cx="2797983" cy="277853"/>
            <a:chOff x="569913" y="2362011"/>
            <a:chExt cx="2797254" cy="277853"/>
          </a:xfrm>
        </p:grpSpPr>
        <p:cxnSp>
          <p:nvCxnSpPr>
            <p:cNvPr id="6" name="Straight Connector 5">
              <a:extLst>
                <a:ext uri="{FF2B5EF4-FFF2-40B4-BE49-F238E27FC236}">
                  <a16:creationId xmlns:a16="http://schemas.microsoft.com/office/drawing/2014/main" id="{979E8787-EF28-1E4F-12E7-F1AD90191C8A}"/>
                </a:ext>
              </a:extLst>
            </p:cNvPr>
            <p:cNvCxnSpPr>
              <a:cxnSpLocks/>
            </p:cNvCxnSpPr>
            <p:nvPr userDrawn="1"/>
          </p:nvCxnSpPr>
          <p:spPr>
            <a:xfrm>
              <a:off x="569913" y="2500937"/>
              <a:ext cx="2598589" cy="0"/>
            </a:xfrm>
            <a:prstGeom prst="line">
              <a:avLst/>
            </a:prstGeom>
            <a:ln w="38100" cmpd="sng">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Graphic 6" descr="CVS Health logo">
              <a:extLst>
                <a:ext uri="{FF2B5EF4-FFF2-40B4-BE49-F238E27FC236}">
                  <a16:creationId xmlns:a16="http://schemas.microsoft.com/office/drawing/2014/main" id="{2687EC49-7249-7C09-56AD-FC4CA96F544B}"/>
                </a:ext>
              </a:extLst>
            </p:cNvPr>
            <p:cNvPicPr>
              <a:picLocks noChangeAspect="1"/>
            </p:cNvPicPr>
            <p:nvPr userDrawn="1"/>
          </p:nvPicPr>
          <p:blipFill>
            <a:blip r:embed="rId4">
              <a:extLst>
                <a:ext uri="{96DAC541-7B7A-43D3-8B79-37D633B846F1}">
                  <asvg:svgBlip xmlns:asvg="http://schemas.microsoft.com/office/drawing/2016/SVG/main" r:embed="rId5"/>
                </a:ext>
              </a:extLst>
            </a:blip>
            <a:srcRect r="84711"/>
            <a:stretch/>
          </p:blipFill>
          <p:spPr>
            <a:xfrm>
              <a:off x="3019059" y="2362011"/>
              <a:ext cx="348108" cy="277853"/>
            </a:xfrm>
            <a:prstGeom prst="rect">
              <a:avLst/>
            </a:prstGeom>
          </p:spPr>
        </p:pic>
      </p:grpSp>
    </p:spTree>
    <p:extLst>
      <p:ext uri="{BB962C8B-B14F-4D97-AF65-F5344CB8AC3E}">
        <p14:creationId xmlns:p14="http://schemas.microsoft.com/office/powerpoint/2010/main" val="176673597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4144746705"/>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tx1"/>
              </a:buClr>
              <a:defRPr sz="1799" b="1" cap="none" baseline="0">
                <a:solidFill>
                  <a:schemeClr val="tx2"/>
                </a:solidFill>
                <a:latin typeface="+mn-lt"/>
              </a:defRPr>
            </a:lvl1pPr>
            <a:lvl2pPr marL="0" indent="0">
              <a:buClr>
                <a:schemeClr val="tx1"/>
              </a:buClr>
              <a:buNone/>
              <a:defRPr sz="1300" baseline="0">
                <a:solidFill>
                  <a:schemeClr val="tx2"/>
                </a:solidFill>
              </a:defRPr>
            </a:lvl2pPr>
            <a:lvl3pPr marL="171399" indent="-171399">
              <a:spcBef>
                <a:spcPts val="1200"/>
              </a:spcBef>
              <a:buClr>
                <a:schemeClr val="tx1"/>
              </a:buClr>
              <a:buFont typeface="Arial" panose="020B0604020202020204" pitchFamily="34" charset="0"/>
              <a:buChar char="•"/>
              <a:defRPr sz="1300" baseline="0">
                <a:solidFill>
                  <a:schemeClr val="tx2"/>
                </a:solidFill>
              </a:defRPr>
            </a:lvl3pPr>
            <a:lvl4pPr marL="342797" indent="-171399">
              <a:buClr>
                <a:schemeClr val="tx1"/>
              </a:buClr>
              <a:buFont typeface="Arial" panose="020B0604020202020204" pitchFamily="34" charset="0"/>
              <a:buChar char="–"/>
              <a:defRPr sz="1300" baseline="0">
                <a:solidFill>
                  <a:schemeClr val="tx2"/>
                </a:solidFill>
              </a:defRPr>
            </a:lvl4pPr>
            <a:lvl5pPr marL="515783" indent="-172986">
              <a:buClr>
                <a:schemeClr val="tx1"/>
              </a:buClr>
              <a:buFont typeface="Arial" panose="020B0604020202020204" pitchFamily="34" charset="0"/>
              <a:buChar char="•"/>
              <a:defRPr sz="1300">
                <a:solidFill>
                  <a:schemeClr val="tx2"/>
                </a:solidFill>
              </a:defRPr>
            </a:lvl5pPr>
            <a:lvl6pPr marL="687182" indent="-171399">
              <a:buClr>
                <a:schemeClr val="tx1"/>
              </a:buClr>
              <a:buFont typeface="Arial" panose="020B0604020202020204" pitchFamily="34" charset="0"/>
              <a:buChar char="–"/>
              <a:defRPr sz="1300" baseline="0">
                <a:solidFill>
                  <a:schemeClr val="tx2"/>
                </a:solidFill>
              </a:defRPr>
            </a:lvl6pPr>
            <a:lvl7pPr marL="860167" indent="-172986">
              <a:buFont typeface="Arial" panose="020B0604020202020204" pitchFamily="34" charset="0"/>
              <a:buChar char="•"/>
              <a:defRPr sz="1300"/>
            </a:lvl7pPr>
            <a:lvl8pPr marL="1031565" indent="-171399">
              <a:buFont typeface="Arial" panose="020B0604020202020204" pitchFamily="34" charset="0"/>
              <a:buChar char="–"/>
              <a:defRPr sz="1300"/>
            </a:lvl8pPr>
            <a:lvl9pPr marL="1202964" indent="-171399">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3883298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D57F1C3-026C-4E29-99D9-D207AB9AE851}"/>
              </a:ext>
            </a:extLst>
          </p:cNvPr>
          <p:cNvSpPr>
            <a:spLocks noGrp="1"/>
          </p:cNvSpPr>
          <p:nvPr>
            <p:ph type="pic" sz="quarter" idx="16" hasCustomPrompt="1"/>
          </p:nvPr>
        </p:nvSpPr>
        <p:spPr>
          <a:xfrm>
            <a:off x="1" y="0"/>
            <a:ext cx="12192000"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8" name="Title 7">
            <a:extLst>
              <a:ext uri="{FF2B5EF4-FFF2-40B4-BE49-F238E27FC236}">
                <a16:creationId xmlns:a16="http://schemas.microsoft.com/office/drawing/2014/main" id="{1C551DC1-11AC-42C9-8CB3-4FB83FD45BC9}"/>
              </a:ext>
            </a:extLst>
          </p:cNvPr>
          <p:cNvSpPr>
            <a:spLocks noGrp="1"/>
          </p:cNvSpPr>
          <p:nvPr>
            <p:ph type="title" hasCustomPrompt="1"/>
          </p:nvPr>
        </p:nvSpPr>
        <p:spPr>
          <a:xfrm>
            <a:off x="847938" y="1188272"/>
            <a:ext cx="3775713" cy="713232"/>
          </a:xfrm>
        </p:spPr>
        <p:txBody>
          <a:bodyPr/>
          <a:lstStyle>
            <a:lvl1pPr>
              <a:defRPr sz="4800">
                <a:solidFill>
                  <a:schemeClr val="bg1"/>
                </a:solidFill>
              </a:defRPr>
            </a:lvl1pPr>
          </a:lstStyle>
          <a:p>
            <a:r>
              <a:rPr lang="en-US"/>
              <a:t>Closing slide</a:t>
            </a:r>
          </a:p>
        </p:txBody>
      </p:sp>
      <p:pic>
        <p:nvPicPr>
          <p:cNvPr id="4" name="Graphic 3" descr="CVS Health logo.">
            <a:extLst>
              <a:ext uri="{FF2B5EF4-FFF2-40B4-BE49-F238E27FC236}">
                <a16:creationId xmlns:a16="http://schemas.microsoft.com/office/drawing/2014/main" id="{4241CE38-4CEB-4E8B-816C-5C169EC9AE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705" y="6373368"/>
            <a:ext cx="1274145" cy="155448"/>
          </a:xfrm>
          <a:prstGeom prst="rect">
            <a:avLst/>
          </a:prstGeom>
        </p:spPr>
      </p:pic>
      <p:pic>
        <p:nvPicPr>
          <p:cNvPr id="2" name="Picture 1">
            <a:extLst>
              <a:ext uri="{FF2B5EF4-FFF2-40B4-BE49-F238E27FC236}">
                <a16:creationId xmlns:a16="http://schemas.microsoft.com/office/drawing/2014/main" id="{BCFB1F46-2729-CCAA-EE14-CC2A9A9DEDE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1258669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4000">
                <a:solidFill>
                  <a:schemeClr val="tx2"/>
                </a:solidFill>
              </a:defRPr>
            </a:lvl1pPr>
          </a:lstStyle>
          <a:p>
            <a:r>
              <a:rPr lang="en-US"/>
              <a:t>Click to add title</a:t>
            </a:r>
          </a:p>
        </p:txBody>
      </p:sp>
      <p:sp>
        <p:nvSpPr>
          <p:cNvPr id="3" name="Subtitle 2"/>
          <p:cNvSpPr>
            <a:spLocks noGrp="1"/>
          </p:cNvSpPr>
          <p:nvPr>
            <p:ph type="subTitle" idx="1" hasCustomPrompt="1"/>
          </p:nvPr>
        </p:nvSpPr>
        <p:spPr>
          <a:xfrm>
            <a:off x="557357" y="5578043"/>
            <a:ext cx="10564071" cy="488460"/>
          </a:xfrm>
        </p:spPr>
        <p:txBody>
          <a:bodyPr/>
          <a:lstStyle>
            <a:lvl1pPr marL="0" indent="0" algn="l">
              <a:spcBef>
                <a:spcPts val="0"/>
              </a:spcBef>
              <a:buNone/>
              <a:defRPr sz="1500" b="1">
                <a:solidFill>
                  <a:schemeClr val="tx2"/>
                </a:solidFill>
              </a:defRPr>
            </a:lvl1pPr>
            <a:lvl2pPr marL="0" indent="0" algn="l">
              <a:spcBef>
                <a:spcPts val="0"/>
              </a:spcBef>
              <a:buNone/>
              <a:defRPr>
                <a:solidFill>
                  <a:schemeClr val="tx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0" y="6371584"/>
            <a:ext cx="2798793" cy="201168"/>
          </a:xfrm>
          <a:prstGeom prst="rect">
            <a:avLst/>
          </a:prstGeom>
        </p:spPr>
        <p:txBody>
          <a:bodyPr>
            <a:noAutofit/>
          </a:bodyPr>
          <a:lstStyle>
            <a:lvl1pPr algn="r">
              <a:defRPr sz="1200" b="0">
                <a:solidFill>
                  <a:schemeClr val="tx2"/>
                </a:solidFill>
                <a:latin typeface="+mn-lt"/>
              </a:defRPr>
            </a:lvl1pPr>
            <a:lvl2pPr algn="r">
              <a:defRPr b="1">
                <a:solidFill>
                  <a:schemeClr val="tx2"/>
                </a:solidFill>
                <a:latin typeface="+mn-lt"/>
              </a:defRPr>
            </a:lvl2pPr>
          </a:lstStyle>
          <a:p>
            <a:pPr lvl="0"/>
            <a:r>
              <a:rPr lang="en-US"/>
              <a:t>Click to add date</a:t>
            </a:r>
          </a:p>
          <a:p>
            <a:pPr lvl="1"/>
            <a:endParaRPr lang="en-US"/>
          </a:p>
        </p:txBody>
      </p:sp>
      <p:sp>
        <p:nvSpPr>
          <p:cNvPr id="6" name="Picture Placeholder 5">
            <a:extLst>
              <a:ext uri="{FF2B5EF4-FFF2-40B4-BE49-F238E27FC236}">
                <a16:creationId xmlns:a16="http://schemas.microsoft.com/office/drawing/2014/main" id="{3F869ED5-AC1E-4039-94B8-07F41FF5B239}"/>
              </a:ext>
            </a:extLst>
          </p:cNvPr>
          <p:cNvSpPr>
            <a:spLocks noGrp="1"/>
          </p:cNvSpPr>
          <p:nvPr>
            <p:ph type="pic" sz="quarter" idx="10" hasCustomPrompt="1"/>
          </p:nvPr>
        </p:nvSpPr>
        <p:spPr>
          <a:xfrm>
            <a:off x="1" y="1"/>
            <a:ext cx="12192000"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pic>
        <p:nvPicPr>
          <p:cNvPr id="5" name="Graphic 4" descr="CVS Health logo in white.">
            <a:extLst>
              <a:ext uri="{FF2B5EF4-FFF2-40B4-BE49-F238E27FC236}">
                <a16:creationId xmlns:a16="http://schemas.microsoft.com/office/drawing/2014/main" id="{463D5C17-C939-4A2E-BEF3-DFD46A1A90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spTree>
    <p:extLst>
      <p:ext uri="{BB962C8B-B14F-4D97-AF65-F5344CB8AC3E}">
        <p14:creationId xmlns:p14="http://schemas.microsoft.com/office/powerpoint/2010/main" val="2779900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86AF3C-6D1C-4D8B-80F4-510F140C3483}"/>
              </a:ext>
            </a:extLst>
          </p:cNvPr>
          <p:cNvSpPr>
            <a:spLocks noGrp="1"/>
          </p:cNvSpPr>
          <p:nvPr>
            <p:ph type="title" hasCustomPrompt="1"/>
          </p:nvPr>
        </p:nvSpPr>
        <p:spPr>
          <a:xfrm>
            <a:off x="1098732" y="3017954"/>
            <a:ext cx="9994538" cy="713232"/>
          </a:xfrm>
        </p:spPr>
        <p:txBody>
          <a:bodyPr/>
          <a:lstStyle>
            <a:lvl1pPr algn="ctr">
              <a:defRPr sz="5400">
                <a:solidFill>
                  <a:schemeClr val="accent2"/>
                </a:solidFill>
              </a:defRPr>
            </a:lvl1pPr>
          </a:lstStyle>
          <a:p>
            <a:r>
              <a:rPr lang="en-US"/>
              <a:t>Closing slide</a:t>
            </a:r>
          </a:p>
        </p:txBody>
      </p:sp>
      <p:pic>
        <p:nvPicPr>
          <p:cNvPr id="2" name="Picture 1">
            <a:extLst>
              <a:ext uri="{FF2B5EF4-FFF2-40B4-BE49-F238E27FC236}">
                <a16:creationId xmlns:a16="http://schemas.microsoft.com/office/drawing/2014/main" id="{27F790D1-F747-997F-AA68-9125C15817C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35480158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VS logo on white">
    <p:spTree>
      <p:nvGrpSpPr>
        <p:cNvPr id="1" name=""/>
        <p:cNvGrpSpPr/>
        <p:nvPr/>
      </p:nvGrpSpPr>
      <p:grpSpPr>
        <a:xfrm>
          <a:off x="0" y="0"/>
          <a:ext cx="0" cy="0"/>
          <a:chOff x="0" y="0"/>
          <a:chExt cx="0" cy="0"/>
        </a:xfrm>
      </p:grpSpPr>
      <p:pic>
        <p:nvPicPr>
          <p:cNvPr id="12" name="Graphic 11" descr="CVS Health logo.">
            <a:extLst>
              <a:ext uri="{FF2B5EF4-FFF2-40B4-BE49-F238E27FC236}">
                <a16:creationId xmlns:a16="http://schemas.microsoft.com/office/drawing/2014/main" id="{3B724D08-4F05-4A11-9EB9-CD3B1FE611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318" y="3030094"/>
            <a:ext cx="6539366" cy="797815"/>
          </a:xfrm>
          <a:prstGeom prst="rect">
            <a:avLst/>
          </a:prstGeom>
        </p:spPr>
      </p:pic>
      <p:sp>
        <p:nvSpPr>
          <p:cNvPr id="11" name="Rectangle 10">
            <a:extLst>
              <a:ext uri="{FF2B5EF4-FFF2-40B4-BE49-F238E27FC236}">
                <a16:creationId xmlns:a16="http://schemas.microsoft.com/office/drawing/2014/main" id="{E1268719-E45D-4DB9-A5CE-3920E9240B44}"/>
              </a:ext>
            </a:extLst>
          </p:cNvPr>
          <p:cNvSpPr/>
          <p:nvPr userDrawn="1"/>
        </p:nvSpPr>
        <p:spPr>
          <a:xfrm>
            <a:off x="1" y="5779008"/>
            <a:ext cx="12192000"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13" name="Title 1">
            <a:extLst>
              <a:ext uri="{FF2B5EF4-FFF2-40B4-BE49-F238E27FC236}">
                <a16:creationId xmlns:a16="http://schemas.microsoft.com/office/drawing/2014/main" id="{67519E24-EA44-44E4-8587-7A08DC99D588}"/>
              </a:ext>
            </a:extLst>
          </p:cNvPr>
          <p:cNvSpPr>
            <a:spLocks noGrp="1"/>
          </p:cNvSpPr>
          <p:nvPr>
            <p:ph type="title" hasCustomPrompt="1"/>
          </p:nvPr>
        </p:nvSpPr>
        <p:spPr>
          <a:xfrm>
            <a:off x="557930" y="-347472"/>
            <a:ext cx="11026126" cy="264306"/>
          </a:xfrm>
        </p:spPr>
        <p:txBody>
          <a:bodyPr anchor="b"/>
          <a:lstStyle>
            <a:lvl1pPr>
              <a:defRPr sz="1400">
                <a:solidFill>
                  <a:schemeClr val="tx2"/>
                </a:solidFill>
              </a:defRPr>
            </a:lvl1pPr>
          </a:lstStyle>
          <a:p>
            <a:r>
              <a:rPr lang="en-US"/>
              <a:t>CVS Health logo on white background</a:t>
            </a:r>
          </a:p>
        </p:txBody>
      </p:sp>
    </p:spTree>
    <p:extLst>
      <p:ext uri="{BB962C8B-B14F-4D97-AF65-F5344CB8AC3E}">
        <p14:creationId xmlns:p14="http://schemas.microsoft.com/office/powerpoint/2010/main" val="38041350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1" y="0"/>
            <a:ext cx="12192000"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sp>
        <p:nvSpPr>
          <p:cNvPr id="11" name="Title 1">
            <a:extLst>
              <a:ext uri="{FF2B5EF4-FFF2-40B4-BE49-F238E27FC236}">
                <a16:creationId xmlns:a16="http://schemas.microsoft.com/office/drawing/2014/main" id="{E33B14B6-B371-42B3-8BC3-E203B9570C03}"/>
              </a:ext>
            </a:extLst>
          </p:cNvPr>
          <p:cNvSpPr>
            <a:spLocks noGrp="1"/>
          </p:cNvSpPr>
          <p:nvPr>
            <p:ph type="title" hasCustomPrompt="1"/>
          </p:nvPr>
        </p:nvSpPr>
        <p:spPr>
          <a:xfrm>
            <a:off x="557930" y="-347472"/>
            <a:ext cx="11026126" cy="264306"/>
          </a:xfrm>
        </p:spPr>
        <p:txBody>
          <a:bodyPr anchor="b"/>
          <a:lstStyle>
            <a:lvl1pPr>
              <a:defRPr sz="1400">
                <a:solidFill>
                  <a:schemeClr val="tx2"/>
                </a:solidFill>
              </a:defRPr>
            </a:lvl1pPr>
          </a:lstStyle>
          <a:p>
            <a:r>
              <a:rPr lang="en-US"/>
              <a:t>CVS Health logo on red background</a:t>
            </a:r>
          </a:p>
        </p:txBody>
      </p:sp>
      <p:pic>
        <p:nvPicPr>
          <p:cNvPr id="12" name="Graphic 11" descr="CVS Health logo in white.">
            <a:extLst>
              <a:ext uri="{FF2B5EF4-FFF2-40B4-BE49-F238E27FC236}">
                <a16:creationId xmlns:a16="http://schemas.microsoft.com/office/drawing/2014/main" id="{B559DD0B-4B08-444F-A6AA-A5A2ED1474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318" y="3030094"/>
            <a:ext cx="6539366" cy="797815"/>
          </a:xfrm>
          <a:prstGeom prst="rect">
            <a:avLst/>
          </a:prstGeom>
        </p:spPr>
      </p:pic>
    </p:spTree>
    <p:extLst>
      <p:ext uri="{BB962C8B-B14F-4D97-AF65-F5344CB8AC3E}">
        <p14:creationId xmlns:p14="http://schemas.microsoft.com/office/powerpoint/2010/main" val="10976195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2297" y="347851"/>
            <a:ext cx="7030439" cy="6858000"/>
          </a:xfrm>
          <a:prstGeom prst="rect">
            <a:avLst/>
          </a:prstGeom>
        </p:spPr>
      </p:pic>
    </p:spTree>
    <p:extLst>
      <p:ext uri="{BB962C8B-B14F-4D97-AF65-F5344CB8AC3E}">
        <p14:creationId xmlns:p14="http://schemas.microsoft.com/office/powerpoint/2010/main" val="6155154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5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Picture 5" descr="A black background with a black rectangle&#10;&#10;AI-generated content may be incorrect.">
            <a:extLst>
              <a:ext uri="{FF2B5EF4-FFF2-40B4-BE49-F238E27FC236}">
                <a16:creationId xmlns:a16="http://schemas.microsoft.com/office/drawing/2014/main" id="{4CBDEBF5-7371-29D9-6A09-C7725805F422}"/>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231" y="5243840"/>
            <a:ext cx="2277449"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61629" y="1778564"/>
            <a:ext cx="6112460"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9006" y="3416027"/>
            <a:ext cx="7472822" cy="6199167"/>
          </a:xfrm>
          <a:prstGeom prst="rect">
            <a:avLst/>
          </a:prstGeom>
        </p:spPr>
      </p:pic>
    </p:spTree>
    <p:extLst>
      <p:ext uri="{BB962C8B-B14F-4D97-AF65-F5344CB8AC3E}">
        <p14:creationId xmlns:p14="http://schemas.microsoft.com/office/powerpoint/2010/main" val="3828346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ED992718-FD16-F7A2-8F30-668935D0B863}"/>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Tree>
    <p:extLst>
      <p:ext uri="{BB962C8B-B14F-4D97-AF65-F5344CB8AC3E}">
        <p14:creationId xmlns:p14="http://schemas.microsoft.com/office/powerpoint/2010/main" val="36720119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7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Tree>
    <p:extLst>
      <p:ext uri="{BB962C8B-B14F-4D97-AF65-F5344CB8AC3E}">
        <p14:creationId xmlns:p14="http://schemas.microsoft.com/office/powerpoint/2010/main" val="10404627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41380" y="850392"/>
            <a:ext cx="4179897" cy="5157216"/>
          </a:xfrm>
          <a:prstGeom prst="roundRect">
            <a:avLst>
              <a:gd name="adj" fmla="val 4392"/>
            </a:avLst>
          </a:prstGeom>
          <a:solidFill>
            <a:schemeClr val="bg1"/>
          </a:solid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Title 1">
            <a:extLst>
              <a:ext uri="{FF2B5EF4-FFF2-40B4-BE49-F238E27FC236}">
                <a16:creationId xmlns:a16="http://schemas.microsoft.com/office/drawing/2014/main" id="{A961A32B-A54D-2408-CB7C-D9AB790A234A}"/>
              </a:ext>
            </a:extLst>
          </p:cNvPr>
          <p:cNvSpPr txBox="1">
            <a:spLocks/>
          </p:cNvSpPr>
          <p:nvPr userDrawn="1"/>
        </p:nvSpPr>
        <p:spPr>
          <a:xfrm>
            <a:off x="-3338024" y="2565801"/>
            <a:ext cx="2577245" cy="2074945"/>
          </a:xfrm>
          <a:prstGeom prst="roundRect">
            <a:avLst>
              <a:gd name="adj" fmla="val 5726"/>
            </a:avLst>
          </a:prstGeom>
          <a:solidFill>
            <a:schemeClr val="bg2">
              <a:lumMod val="20000"/>
              <a:lumOff val="80000"/>
            </a:schemeClr>
          </a:solidFill>
        </p:spPr>
        <p:txBody>
          <a:bodyPr vert="horz" lIns="402231" tIns="457081" rIns="365665" bIns="182832" rtlCol="0" anchor="t" anchorCtr="0">
            <a:noAutofit/>
          </a:bodyPr>
          <a:lstStyle>
            <a:lvl1pPr algn="l" defTabSz="457200" rtl="0" eaLnBrk="1" latinLnBrk="0" hangingPunct="1">
              <a:lnSpc>
                <a:spcPct val="90000"/>
              </a:lnSpc>
              <a:spcBef>
                <a:spcPct val="0"/>
              </a:spcBef>
              <a:buNone/>
              <a:defRPr sz="3600" b="0" i="0" kern="1200">
                <a:solidFill>
                  <a:schemeClr val="tx2"/>
                </a:solidFill>
                <a:latin typeface="CVS Health Sans Medium" panose="020B0504020202020204" pitchFamily="34" charset="0"/>
                <a:ea typeface="+mj-ea"/>
                <a:cs typeface="+mj-cs"/>
              </a:defRPr>
            </a:lvl1pPr>
          </a:lstStyle>
          <a:p>
            <a:pPr>
              <a:buFontTx/>
            </a:pPr>
            <a:r>
              <a:rPr lang="en-US" sz="2799"/>
              <a:t>Board of Directors meeting</a:t>
            </a: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6459917" y="131282"/>
            <a:ext cx="7774425" cy="6595436"/>
          </a:xfrm>
          <a:prstGeom prst="rect">
            <a:avLst/>
          </a:prstGeom>
        </p:spPr>
      </p:pic>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40"/>
            <a:ext cx="2277449" cy="277853"/>
          </a:xfrm>
          <a:prstGeom prst="rect">
            <a:avLst/>
          </a:prstGeom>
        </p:spPr>
      </p:pic>
    </p:spTree>
    <p:extLst>
      <p:ext uri="{BB962C8B-B14F-4D97-AF65-F5344CB8AC3E}">
        <p14:creationId xmlns:p14="http://schemas.microsoft.com/office/powerpoint/2010/main" val="38830133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25000"/>
          </a:blip>
          <a:stretch>
            <a:fillRect/>
          </a:stretch>
        </p:blipFill>
        <p:spPr>
          <a:xfrm>
            <a:off x="6459917" y="131282"/>
            <a:ext cx="7774425" cy="6595436"/>
          </a:xfrm>
          <a:prstGeom prst="rect">
            <a:avLst/>
          </a:prstGeom>
        </p:spPr>
      </p:pic>
      <p:sp>
        <p:nvSpPr>
          <p:cNvPr id="24" name="Title 1"/>
          <p:cNvSpPr>
            <a:spLocks noGrp="1"/>
          </p:cNvSpPr>
          <p:nvPr>
            <p:ph type="ctrTitle" hasCustomPrompt="1"/>
          </p:nvPr>
        </p:nvSpPr>
        <p:spPr>
          <a:xfrm>
            <a:off x="5672037" y="1951344"/>
            <a:ext cx="6495271" cy="2387483"/>
          </a:xfrm>
          <a:prstGeom prst="roundRect">
            <a:avLst>
              <a:gd name="adj" fmla="val 4392"/>
            </a:avLst>
          </a:prstGeom>
          <a:no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sp>
        <p:nvSpPr>
          <p:cNvPr id="14" name="Text Placeholder 4"/>
          <p:cNvSpPr>
            <a:spLocks noGrp="1"/>
          </p:cNvSpPr>
          <p:nvPr>
            <p:ph type="body" sz="quarter" idx="16" hasCustomPrompt="1"/>
          </p:nvPr>
        </p:nvSpPr>
        <p:spPr>
          <a:xfrm>
            <a:off x="6096001" y="3276365"/>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8" name="Picture Placeholder 7">
            <a:extLst>
              <a:ext uri="{FF2B5EF4-FFF2-40B4-BE49-F238E27FC236}">
                <a16:creationId xmlns:a16="http://schemas.microsoft.com/office/drawing/2014/main" id="{6516ECA4-F7D2-DC6D-20E0-8B304C1642BC}"/>
              </a:ext>
            </a:extLst>
          </p:cNvPr>
          <p:cNvSpPr>
            <a:spLocks noGrp="1"/>
          </p:cNvSpPr>
          <p:nvPr>
            <p:ph type="pic" sz="quarter" idx="18"/>
          </p:nvPr>
        </p:nvSpPr>
        <p:spPr>
          <a:xfrm>
            <a:off x="755157" y="821957"/>
            <a:ext cx="4916881" cy="5177264"/>
          </a:xfrm>
          <a:custGeom>
            <a:avLst/>
            <a:gdLst>
              <a:gd name="connsiteX0" fmla="*/ 155438 w 4302207"/>
              <a:gd name="connsiteY0" fmla="*/ 0 h 4531218"/>
              <a:gd name="connsiteX1" fmla="*/ 3379924 w 4302207"/>
              <a:gd name="connsiteY1" fmla="*/ 0 h 4531218"/>
              <a:gd name="connsiteX2" fmla="*/ 3535362 w 4302207"/>
              <a:gd name="connsiteY2" fmla="*/ 155438 h 4531218"/>
              <a:gd name="connsiteX3" fmla="*/ 3535362 w 4302207"/>
              <a:gd name="connsiteY3" fmla="*/ 1056180 h 4531218"/>
              <a:gd name="connsiteX4" fmla="*/ 4191461 w 4302207"/>
              <a:gd name="connsiteY4" fmla="*/ 1056180 h 4531218"/>
              <a:gd name="connsiteX5" fmla="*/ 4302207 w 4302207"/>
              <a:gd name="connsiteY5" fmla="*/ 1166926 h 4531218"/>
              <a:gd name="connsiteX6" fmla="*/ 4302207 w 4302207"/>
              <a:gd name="connsiteY6" fmla="*/ 4420472 h 4531218"/>
              <a:gd name="connsiteX7" fmla="*/ 4191461 w 4302207"/>
              <a:gd name="connsiteY7" fmla="*/ 4531218 h 4531218"/>
              <a:gd name="connsiteX8" fmla="*/ 1937075 w 4302207"/>
              <a:gd name="connsiteY8" fmla="*/ 4531218 h 4531218"/>
              <a:gd name="connsiteX9" fmla="*/ 1826329 w 4302207"/>
              <a:gd name="connsiteY9" fmla="*/ 4420472 h 4531218"/>
              <a:gd name="connsiteX10" fmla="*/ 1826329 w 4302207"/>
              <a:gd name="connsiteY10" fmla="*/ 3475038 h 4531218"/>
              <a:gd name="connsiteX11" fmla="*/ 155438 w 4302207"/>
              <a:gd name="connsiteY11" fmla="*/ 3475038 h 4531218"/>
              <a:gd name="connsiteX12" fmla="*/ 0 w 4302207"/>
              <a:gd name="connsiteY12" fmla="*/ 3319600 h 4531218"/>
              <a:gd name="connsiteX13" fmla="*/ 0 w 4302207"/>
              <a:gd name="connsiteY13" fmla="*/ 155438 h 4531218"/>
              <a:gd name="connsiteX14" fmla="*/ 155438 w 4302207"/>
              <a:gd name="connsiteY14" fmla="*/ 0 h 45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207" h="4531218">
                <a:moveTo>
                  <a:pt x="155438" y="0"/>
                </a:moveTo>
                <a:lnTo>
                  <a:pt x="3379924" y="0"/>
                </a:lnTo>
                <a:cubicBezTo>
                  <a:pt x="3465770" y="0"/>
                  <a:pt x="3535362" y="69592"/>
                  <a:pt x="3535362" y="155438"/>
                </a:cubicBezTo>
                <a:lnTo>
                  <a:pt x="3535362" y="1056180"/>
                </a:lnTo>
                <a:lnTo>
                  <a:pt x="4191461" y="1056180"/>
                </a:lnTo>
                <a:cubicBezTo>
                  <a:pt x="4252624" y="1056180"/>
                  <a:pt x="4302207" y="1105763"/>
                  <a:pt x="4302207" y="1166926"/>
                </a:cubicBezTo>
                <a:lnTo>
                  <a:pt x="4302207" y="4420472"/>
                </a:lnTo>
                <a:cubicBezTo>
                  <a:pt x="4302207" y="4481635"/>
                  <a:pt x="4252624" y="4531218"/>
                  <a:pt x="4191461" y="4531218"/>
                </a:cubicBezTo>
                <a:lnTo>
                  <a:pt x="1937075" y="4531218"/>
                </a:lnTo>
                <a:cubicBezTo>
                  <a:pt x="1875912" y="4531218"/>
                  <a:pt x="1826329" y="4481635"/>
                  <a:pt x="1826329" y="4420472"/>
                </a:cubicBezTo>
                <a:lnTo>
                  <a:pt x="1826329" y="3475038"/>
                </a:lnTo>
                <a:lnTo>
                  <a:pt x="155438" y="3475038"/>
                </a:lnTo>
                <a:cubicBezTo>
                  <a:pt x="69592" y="3475038"/>
                  <a:pt x="0" y="3405446"/>
                  <a:pt x="0" y="3319600"/>
                </a:cubicBezTo>
                <a:lnTo>
                  <a:pt x="0" y="155438"/>
                </a:lnTo>
                <a:cubicBezTo>
                  <a:pt x="0" y="69592"/>
                  <a:pt x="69592" y="0"/>
                  <a:pt x="155438" y="0"/>
                </a:cubicBezTo>
                <a:close/>
              </a:path>
            </a:pathLst>
          </a:custGeom>
        </p:spPr>
        <p:txBody>
          <a:bodyPr wrap="square">
            <a:noAutofit/>
          </a:bodyPr>
          <a:lstStyle/>
          <a:p>
            <a:endParaRPr lang="en-US"/>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9552" y="6028401"/>
            <a:ext cx="2277449" cy="277853"/>
          </a:xfrm>
          <a:prstGeom prst="rect">
            <a:avLst/>
          </a:prstGeom>
        </p:spPr>
      </p:pic>
    </p:spTree>
    <p:extLst>
      <p:ext uri="{BB962C8B-B14F-4D97-AF65-F5344CB8AC3E}">
        <p14:creationId xmlns:p14="http://schemas.microsoft.com/office/powerpoint/2010/main" val="22502399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4106397" y="287297"/>
            <a:ext cx="7406625" cy="6283413"/>
          </a:xfrm>
          <a:prstGeom prst="rect">
            <a:avLst/>
          </a:prstGeom>
        </p:spPr>
      </p:pic>
      <p:sp>
        <p:nvSpPr>
          <p:cNvPr id="4" name="Rounded Rectangle 3">
            <a:extLst>
              <a:ext uri="{FF2B5EF4-FFF2-40B4-BE49-F238E27FC236}">
                <a16:creationId xmlns:a16="http://schemas.microsoft.com/office/drawing/2014/main" id="{2E7C50D9-2642-E749-B0C8-8840E9A8FCB3}"/>
              </a:ext>
            </a:extLst>
          </p:cNvPr>
          <p:cNvSpPr/>
          <p:nvPr userDrawn="1"/>
        </p:nvSpPr>
        <p:spPr bwMode="gray">
          <a:xfrm>
            <a:off x="568818" y="892101"/>
            <a:ext cx="4952474" cy="5073805"/>
          </a:xfrm>
          <a:prstGeom prst="roundRect">
            <a:avLst>
              <a:gd name="adj" fmla="val 2928"/>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5573" y="6102134"/>
            <a:ext cx="2277449" cy="277853"/>
          </a:xfrm>
          <a:prstGeom prst="rect">
            <a:avLst/>
          </a:prstGeom>
        </p:spPr>
      </p:pic>
      <p:pic>
        <p:nvPicPr>
          <p:cNvPr id="6" name="Graphic 5" descr="CVS Health logo">
            <a:extLst>
              <a:ext uri="{FF2B5EF4-FFF2-40B4-BE49-F238E27FC236}">
                <a16:creationId xmlns:a16="http://schemas.microsoft.com/office/drawing/2014/main" id="{192BD70E-DBAC-296D-A891-6575E4A49E9E}"/>
              </a:ext>
            </a:extLst>
          </p:cNvPr>
          <p:cNvPicPr>
            <a:picLocks noChangeAspect="1"/>
          </p:cNvPicPr>
          <p:nvPr userDrawn="1"/>
        </p:nvPicPr>
        <p:blipFill>
          <a:blip r:embed="rId5">
            <a:extLst>
              <a:ext uri="{96DAC541-7B7A-43D3-8B79-37D633B846F1}">
                <asvg:svgBlip xmlns:asvg="http://schemas.microsoft.com/office/drawing/2016/SVG/main" r:embed="rId6"/>
              </a:ext>
            </a:extLst>
          </a:blip>
          <a:srcRect r="84711"/>
          <a:stretch/>
        </p:blipFill>
        <p:spPr>
          <a:xfrm>
            <a:off x="4894805" y="5468191"/>
            <a:ext cx="348199" cy="277853"/>
          </a:xfrm>
          <a:prstGeom prst="rect">
            <a:avLst/>
          </a:prstGeom>
        </p:spPr>
      </p:pic>
      <p:sp>
        <p:nvSpPr>
          <p:cNvPr id="14" name="Title 1">
            <a:extLst>
              <a:ext uri="{FF2B5EF4-FFF2-40B4-BE49-F238E27FC236}">
                <a16:creationId xmlns:a16="http://schemas.microsoft.com/office/drawing/2014/main" id="{3E347DF8-AA2B-BF0C-1FCE-70F5A073D2AF}"/>
              </a:ext>
            </a:extLst>
          </p:cNvPr>
          <p:cNvSpPr>
            <a:spLocks noGrp="1"/>
          </p:cNvSpPr>
          <p:nvPr>
            <p:ph type="ctrTitle" hasCustomPrompt="1"/>
          </p:nvPr>
        </p:nvSpPr>
        <p:spPr>
          <a:xfrm>
            <a:off x="847715" y="1087017"/>
            <a:ext cx="4227409" cy="1700598"/>
          </a:xfrm>
          <a:prstGeom prst="roundRect">
            <a:avLst>
              <a:gd name="adj" fmla="val 0"/>
            </a:avLst>
          </a:prstGeom>
          <a:noFill/>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a:t>
            </a:r>
            <a:br>
              <a:rPr lang="en-US"/>
            </a:br>
            <a:r>
              <a:rPr lang="en-US"/>
              <a:t>title here</a:t>
            </a:r>
          </a:p>
        </p:txBody>
      </p:sp>
      <p:sp>
        <p:nvSpPr>
          <p:cNvPr id="16" name="Text Placeholder 4">
            <a:extLst>
              <a:ext uri="{FF2B5EF4-FFF2-40B4-BE49-F238E27FC236}">
                <a16:creationId xmlns:a16="http://schemas.microsoft.com/office/drawing/2014/main" id="{374317AE-77DD-7E57-B1BA-2A6BD232FED2}"/>
              </a:ext>
            </a:extLst>
          </p:cNvPr>
          <p:cNvSpPr>
            <a:spLocks noGrp="1"/>
          </p:cNvSpPr>
          <p:nvPr>
            <p:ph type="body" sz="quarter" idx="16" hasCustomPrompt="1"/>
          </p:nvPr>
        </p:nvSpPr>
        <p:spPr>
          <a:xfrm>
            <a:off x="1249262" y="3630551"/>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Tree>
    <p:extLst>
      <p:ext uri="{BB962C8B-B14F-4D97-AF65-F5344CB8AC3E}">
        <p14:creationId xmlns:p14="http://schemas.microsoft.com/office/powerpoint/2010/main" val="1869158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67FAB20-8704-40ED-BC6D-0EE8309B35A4}"/>
              </a:ext>
            </a:extLst>
          </p:cNvPr>
          <p:cNvSpPr>
            <a:spLocks noGrp="1"/>
          </p:cNvSpPr>
          <p:nvPr>
            <p:ph type="pic" sz="quarter" idx="10" hasCustomPrompt="1"/>
          </p:nvPr>
        </p:nvSpPr>
        <p:spPr>
          <a:xfrm>
            <a:off x="1" y="1"/>
            <a:ext cx="12192000"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sp>
        <p:nvSpPr>
          <p:cNvPr id="14" name="Rectangle 13">
            <a:extLst>
              <a:ext uri="{FF2B5EF4-FFF2-40B4-BE49-F238E27FC236}">
                <a16:creationId xmlns:a16="http://schemas.microsoft.com/office/drawing/2014/main" id="{A8475144-A8AF-4C31-A022-05A109EC64D7}"/>
              </a:ext>
            </a:extLst>
          </p:cNvPr>
          <p:cNvSpPr/>
          <p:nvPr userDrawn="1"/>
        </p:nvSpPr>
        <p:spPr>
          <a:xfrm>
            <a:off x="1" y="4350554"/>
            <a:ext cx="12192000" cy="2507447"/>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a:latin typeface="+mn-lt"/>
            </a:endParaRPr>
          </a:p>
        </p:txBody>
      </p:sp>
      <p:sp>
        <p:nvSpPr>
          <p:cNvPr id="2" name="Title 1"/>
          <p:cNvSpPr>
            <a:spLocks noGrp="1"/>
          </p:cNvSpPr>
          <p:nvPr>
            <p:ph type="ctrTitle" hasCustomPrompt="1"/>
          </p:nvPr>
        </p:nvSpPr>
        <p:spPr>
          <a:xfrm>
            <a:off x="557357" y="4634747"/>
            <a:ext cx="10564071" cy="795528"/>
          </a:xfrm>
        </p:spPr>
        <p:txBody>
          <a:bodyPr rIns="0" anchor="b" anchorCtr="0"/>
          <a:lstStyle>
            <a:lvl1pPr>
              <a:lnSpc>
                <a:spcPct val="90000"/>
              </a:lnSpc>
              <a:defRPr sz="4000">
                <a:solidFill>
                  <a:schemeClr val="bg1"/>
                </a:solidFill>
              </a:defRPr>
            </a:lvl1pPr>
          </a:lstStyle>
          <a:p>
            <a:r>
              <a:rPr lang="en-US"/>
              <a:t>Click to add title</a:t>
            </a:r>
          </a:p>
        </p:txBody>
      </p:sp>
      <p:sp>
        <p:nvSpPr>
          <p:cNvPr id="8" name="Subtitle 2">
            <a:extLst>
              <a:ext uri="{FF2B5EF4-FFF2-40B4-BE49-F238E27FC236}">
                <a16:creationId xmlns:a16="http://schemas.microsoft.com/office/drawing/2014/main" id="{85EBBC54-9455-4FAF-8A7A-A2C1CCBAE409}"/>
              </a:ext>
            </a:extLst>
          </p:cNvPr>
          <p:cNvSpPr>
            <a:spLocks noGrp="1"/>
          </p:cNvSpPr>
          <p:nvPr>
            <p:ph type="subTitle" idx="1" hasCustomPrompt="1"/>
          </p:nvPr>
        </p:nvSpPr>
        <p:spPr>
          <a:xfrm>
            <a:off x="557357" y="5578043"/>
            <a:ext cx="10564071" cy="488460"/>
          </a:xfrm>
        </p:spPr>
        <p:txBody>
          <a:bodyPr/>
          <a:lstStyle>
            <a:lvl1pPr marL="0" indent="0" algn="l">
              <a:spcBef>
                <a:spcPts val="0"/>
              </a:spcBef>
              <a:buNone/>
              <a:defRPr sz="1500" b="1">
                <a:solidFill>
                  <a:schemeClr val="bg1"/>
                </a:solidFill>
              </a:defRPr>
            </a:lvl1pPr>
            <a:lvl2pPr marL="0" indent="0" algn="l">
              <a:spcBef>
                <a:spcPts val="0"/>
              </a:spcBef>
              <a:buNone/>
              <a:defRPr>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5800" y="6371584"/>
            <a:ext cx="2798793" cy="201168"/>
          </a:xfrm>
          <a:prstGeom prst="rect">
            <a:avLst/>
          </a:prstGeom>
        </p:spPr>
        <p:txBody>
          <a:bodyPr>
            <a:noAutofit/>
          </a:bodyPr>
          <a:lstStyle>
            <a:lvl1pPr algn="r">
              <a:defRPr sz="1200" b="0">
                <a:solidFill>
                  <a:schemeClr val="bg1"/>
                </a:solidFill>
                <a:latin typeface="+mn-lt"/>
              </a:defRPr>
            </a:lvl1pPr>
            <a:lvl2pPr algn="r">
              <a:defRPr b="1">
                <a:solidFill>
                  <a:schemeClr val="bg1"/>
                </a:solidFill>
                <a:latin typeface="+mn-lt"/>
              </a:defRPr>
            </a:lvl2pPr>
          </a:lstStyle>
          <a:p>
            <a:pPr lvl="0"/>
            <a:r>
              <a:rPr lang="en-US"/>
              <a:t>Click to add date</a:t>
            </a:r>
          </a:p>
          <a:p>
            <a:pPr lvl="1"/>
            <a:endParaRPr lang="en-US"/>
          </a:p>
        </p:txBody>
      </p:sp>
      <p:pic>
        <p:nvPicPr>
          <p:cNvPr id="13" name="Graphic 12" descr="CVS Health logo.">
            <a:extLst>
              <a:ext uri="{FF2B5EF4-FFF2-40B4-BE49-F238E27FC236}">
                <a16:creationId xmlns:a16="http://schemas.microsoft.com/office/drawing/2014/main" id="{5669E773-2D25-4E2A-A2CC-EB0688AE5B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pic>
        <p:nvPicPr>
          <p:cNvPr id="3" name="Picture 2">
            <a:extLst>
              <a:ext uri="{FF2B5EF4-FFF2-40B4-BE49-F238E27FC236}">
                <a16:creationId xmlns:a16="http://schemas.microsoft.com/office/drawing/2014/main" id="{45763569-482C-0C06-7923-CB4EC73F9AE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10095690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910103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6175" y="1167898"/>
            <a:ext cx="3685665" cy="890028"/>
          </a:xfrm>
        </p:spPr>
        <p:txBody>
          <a:bodyPr anchor="b">
            <a:noAutofit/>
          </a:bodyPr>
          <a:lstStyle>
            <a:lvl1pPr>
              <a:defRPr sz="3199" b="0" i="0">
                <a:solidFill>
                  <a:schemeClr val="tx2"/>
                </a:solidFill>
                <a:latin typeface="CVS Health Sans Medium" panose="020B0504020202020204" pitchFamily="34" charset="0"/>
              </a:defRPr>
            </a:lvl1pPr>
          </a:lstStyle>
          <a:p>
            <a:r>
              <a:rPr lang="en-US"/>
              <a:t>Agenda</a:t>
            </a:r>
          </a:p>
        </p:txBody>
      </p:sp>
      <p:sp>
        <p:nvSpPr>
          <p:cNvPr id="9" name="Text Placeholder 8"/>
          <p:cNvSpPr>
            <a:spLocks noGrp="1"/>
          </p:cNvSpPr>
          <p:nvPr>
            <p:ph type="body" sz="quarter" idx="16" hasCustomPrompt="1"/>
          </p:nvPr>
        </p:nvSpPr>
        <p:spPr>
          <a:xfrm>
            <a:off x="1126174" y="2620104"/>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2400" y="1024128"/>
            <a:ext cx="5806440"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3824" y="1612912"/>
            <a:ext cx="3682371" cy="2406650"/>
          </a:xfrm>
        </p:spPr>
        <p:txBody>
          <a:bodyPr/>
          <a:lstStyle/>
          <a:p>
            <a:r>
              <a:rPr lang="en-US"/>
              <a:t>Title here for first item on the agenda</a:t>
            </a:r>
          </a:p>
          <a:p>
            <a:r>
              <a:rPr lang="en-US"/>
              <a:t>Title here for second item</a:t>
            </a:r>
          </a:p>
          <a:p>
            <a:r>
              <a:rPr lang="en-US"/>
              <a:t>Title here for third item </a:t>
            </a:r>
          </a:p>
          <a:p>
            <a:r>
              <a:rPr lang="en-US"/>
              <a:t>Title here for last item</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466" y="5646611"/>
            <a:ext cx="348199" cy="277853"/>
          </a:xfrm>
          <a:prstGeom prst="rect">
            <a:avLst/>
          </a:prstGeom>
        </p:spPr>
      </p:pic>
    </p:spTree>
    <p:extLst>
      <p:ext uri="{BB962C8B-B14F-4D97-AF65-F5344CB8AC3E}">
        <p14:creationId xmlns:p14="http://schemas.microsoft.com/office/powerpoint/2010/main" val="8981906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4145700" cy="444348"/>
          </a:xfrm>
        </p:spPr>
        <p:txBody>
          <a:bodyPr anchor="b">
            <a:noAutofit/>
          </a:bodyPr>
          <a:lstStyle>
            <a:lvl1pPr>
              <a:defRPr sz="3199" b="0" i="0">
                <a:solidFill>
                  <a:schemeClr val="tx2"/>
                </a:solidFill>
                <a:latin typeface="CVS Health Sans Medium"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20759207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Medium"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5" name="Oval 4">
            <a:extLst>
              <a:ext uri="{FF2B5EF4-FFF2-40B4-BE49-F238E27FC236}">
                <a16:creationId xmlns:a16="http://schemas.microsoft.com/office/drawing/2014/main" id="{02E4503D-621C-1BC6-B814-22C9B3BD05CE}"/>
              </a:ext>
            </a:extLst>
          </p:cNvPr>
          <p:cNvSpPr/>
          <p:nvPr userDrawn="1"/>
        </p:nvSpPr>
        <p:spPr bwMode="gray">
          <a:xfrm>
            <a:off x="1056093" y="1631606"/>
            <a:ext cx="636030" cy="635864"/>
          </a:xfrm>
          <a:prstGeom prst="ellipse">
            <a:avLst/>
          </a:prstGeom>
          <a:solidFill>
            <a:srgbClr val="A9E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b="1">
              <a:solidFill>
                <a:schemeClr val="bg1"/>
              </a:solidFill>
            </a:endParaRPr>
          </a:p>
        </p:txBody>
      </p:sp>
      <p:sp>
        <p:nvSpPr>
          <p:cNvPr id="11" name="TextBox 10">
            <a:extLst>
              <a:ext uri="{FF2B5EF4-FFF2-40B4-BE49-F238E27FC236}">
                <a16:creationId xmlns:a16="http://schemas.microsoft.com/office/drawing/2014/main" id="{514DEE46-D91C-C4D1-6C66-BD28F2BF4CAB}"/>
              </a:ext>
            </a:extLst>
          </p:cNvPr>
          <p:cNvSpPr txBox="1"/>
          <p:nvPr userDrawn="1"/>
        </p:nvSpPr>
        <p:spPr>
          <a:xfrm>
            <a:off x="971529" y="1625485"/>
            <a:ext cx="816188" cy="769441"/>
          </a:xfrm>
          <a:prstGeom prst="rect">
            <a:avLst/>
          </a:prstGeom>
          <a:noFill/>
        </p:spPr>
        <p:txBody>
          <a:bodyPr wrap="square">
            <a:spAutoFit/>
          </a:bodyPr>
          <a:lstStyle/>
          <a:p>
            <a:pPr algn="ctr"/>
            <a:r>
              <a:rPr lang="en-US" sz="4399" b="0" i="0">
                <a:solidFill>
                  <a:srgbClr val="0B315E"/>
                </a:solidFill>
                <a:latin typeface="CVS Health Sans Light" panose="020B0404020202020204" pitchFamily="34" charset="0"/>
              </a:rPr>
              <a:t>?</a:t>
            </a:r>
          </a:p>
        </p:txBody>
      </p:sp>
    </p:spTree>
    <p:extLst>
      <p:ext uri="{BB962C8B-B14F-4D97-AF65-F5344CB8AC3E}">
        <p14:creationId xmlns:p14="http://schemas.microsoft.com/office/powerpoint/2010/main" val="19393939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Medium"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29331968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0" y="389319"/>
            <a:ext cx="11439057"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282" y="744536"/>
            <a:ext cx="8472870" cy="448644"/>
          </a:xfrm>
        </p:spPr>
        <p:txBody>
          <a:bodyPr anchor="t">
            <a:noAutofit/>
          </a:bodyPr>
          <a:lstStyle>
            <a:lvl1pPr>
              <a:defRPr sz="3199" b="0" i="0">
                <a:solidFill>
                  <a:schemeClr val="tx2"/>
                </a:solidFill>
                <a:latin typeface="CVS Health Sans Medium"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283"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8012" y="2609385"/>
            <a:ext cx="2506109"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6741"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5470" y="2609385"/>
            <a:ext cx="2506109"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854" y="1266999"/>
            <a:ext cx="8473107" cy="958850"/>
          </a:xfrm>
        </p:spPr>
        <p:txBody>
          <a:bodyPr/>
          <a:lstStyle>
            <a:lvl1pPr>
              <a:defRPr sz="1799"/>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5162" y="0"/>
            <a:ext cx="5223735" cy="6858000"/>
          </a:xfrm>
          <a:prstGeom prst="rect">
            <a:avLst/>
          </a:prstGeom>
        </p:spPr>
      </p:pic>
    </p:spTree>
    <p:extLst>
      <p:ext uri="{BB962C8B-B14F-4D97-AF65-F5344CB8AC3E}">
        <p14:creationId xmlns:p14="http://schemas.microsoft.com/office/powerpoint/2010/main" val="4644680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8276" y="389319"/>
            <a:ext cx="3903942"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6824" y="3910676"/>
            <a:ext cx="2926842"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9197" y="1538288"/>
            <a:ext cx="2142096" cy="2049462"/>
          </a:xfrm>
          <a:prstGeom prst="roundRect">
            <a:avLst>
              <a:gd name="adj" fmla="val 5785"/>
            </a:avLst>
          </a:prstGeom>
        </p:spPr>
        <p:txBody>
          <a:bodyPr/>
          <a:lstStyle/>
          <a:p>
            <a:endParaRPr lang="en-US"/>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371" y="1628775"/>
            <a:ext cx="6856611"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5941289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41420556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14443121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8276" y="1773938"/>
            <a:ext cx="3903942"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5611" y="2009782"/>
            <a:ext cx="3257107"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788521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Medium"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8666" y="1771650"/>
            <a:ext cx="3257107"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356064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931" y="2130386"/>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7" hasCustomPrompt="1"/>
          </p:nvPr>
        </p:nvSpPr>
        <p:spPr>
          <a:xfrm>
            <a:off x="557930" y="4379002"/>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95320D2B-25CE-401D-AF25-18BF33EDD6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430702"/>
            <a:ext cx="2872536" cy="350455"/>
          </a:xfrm>
          <a:prstGeom prst="rect">
            <a:avLst/>
          </a:prstGeom>
        </p:spPr>
      </p:pic>
      <p:sp>
        <p:nvSpPr>
          <p:cNvPr id="5" name="Picture Placeholder 6">
            <a:extLst>
              <a:ext uri="{FF2B5EF4-FFF2-40B4-BE49-F238E27FC236}">
                <a16:creationId xmlns:a16="http://schemas.microsoft.com/office/drawing/2014/main" id="{9EBE87D4-5164-4D82-9272-C823D804D719}"/>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pic>
        <p:nvPicPr>
          <p:cNvPr id="3" name="Picture 2">
            <a:extLst>
              <a:ext uri="{FF2B5EF4-FFF2-40B4-BE49-F238E27FC236}">
                <a16:creationId xmlns:a16="http://schemas.microsoft.com/office/drawing/2014/main" id="{9006EFCB-86B2-F045-F264-BB46FC18F34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57930" y="992531"/>
            <a:ext cx="2776074" cy="353601"/>
          </a:xfrm>
          <a:prstGeom prst="rect">
            <a:avLst/>
          </a:prstGeom>
        </p:spPr>
      </p:pic>
    </p:spTree>
    <p:extLst>
      <p:ext uri="{BB962C8B-B14F-4D97-AF65-F5344CB8AC3E}">
        <p14:creationId xmlns:p14="http://schemas.microsoft.com/office/powerpoint/2010/main" val="150952620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itle 1"/>
          <p:cNvSpPr>
            <a:spLocks noGrp="1"/>
          </p:cNvSpPr>
          <p:nvPr>
            <p:ph type="title" hasCustomPrompt="1"/>
          </p:nvPr>
        </p:nvSpPr>
        <p:spPr>
          <a:xfrm>
            <a:off x="567075" y="685800"/>
            <a:ext cx="9667726" cy="713232"/>
          </a:xfrm>
        </p:spPr>
        <p:txBody>
          <a:bodyPr/>
          <a:lstStyle>
            <a:lvl1pPr>
              <a:defRPr b="0" i="0">
                <a:solidFill>
                  <a:schemeClr val="tx2"/>
                </a:solidFill>
                <a:latin typeface="CVS Health Sans Medium"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10564"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3198"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5832"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Medium"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26660151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0" i="0">
                <a:solidFill>
                  <a:srgbClr val="0A4B8C"/>
                </a:solidFill>
                <a:latin typeface="CVS Health Sans Medium"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2" y="-1"/>
            <a:ext cx="12192000" cy="6858001"/>
          </a:xfrm>
          <a:prstGeom prst="rect">
            <a:avLst/>
          </a:prstGeom>
        </p:spPr>
      </p:pic>
    </p:spTree>
    <p:extLst>
      <p:ext uri="{BB962C8B-B14F-4D97-AF65-F5344CB8AC3E}">
        <p14:creationId xmlns:p14="http://schemas.microsoft.com/office/powerpoint/2010/main" val="12000774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rgbClr val="CC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33000"/>
          </a:blip>
          <a:srcRect l="1911" t="1336" r="1595"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rgbClr val="0B315E"/>
                </a:solidFill>
                <a:latin typeface="CVS Health Sans Medium"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9205645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1197"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chemeClr val="bg1"/>
                </a:solidFill>
                <a:latin typeface="CVS Health Sans Medium"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10033681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370558278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tx1"/>
              </a:buClr>
              <a:defRPr sz="1799" b="1" cap="none" baseline="0">
                <a:solidFill>
                  <a:schemeClr val="tx2"/>
                </a:solidFill>
                <a:latin typeface="+mn-lt"/>
              </a:defRPr>
            </a:lvl1pPr>
            <a:lvl2pPr marL="0" indent="0">
              <a:buClr>
                <a:schemeClr val="tx1"/>
              </a:buClr>
              <a:buNone/>
              <a:defRPr sz="1300" baseline="0">
                <a:solidFill>
                  <a:schemeClr val="tx2"/>
                </a:solidFill>
              </a:defRPr>
            </a:lvl2pPr>
            <a:lvl3pPr marL="171399" indent="-171399">
              <a:spcBef>
                <a:spcPts val="1200"/>
              </a:spcBef>
              <a:buClr>
                <a:schemeClr val="tx1"/>
              </a:buClr>
              <a:buFont typeface="Arial" panose="020B0604020202020204" pitchFamily="34" charset="0"/>
              <a:buChar char="•"/>
              <a:defRPr sz="1300" baseline="0">
                <a:solidFill>
                  <a:schemeClr val="tx2"/>
                </a:solidFill>
              </a:defRPr>
            </a:lvl3pPr>
            <a:lvl4pPr marL="342797" indent="-171399">
              <a:buClr>
                <a:schemeClr val="tx1"/>
              </a:buClr>
              <a:buFont typeface="Arial" panose="020B0604020202020204" pitchFamily="34" charset="0"/>
              <a:buChar char="–"/>
              <a:defRPr sz="1300" baseline="0">
                <a:solidFill>
                  <a:schemeClr val="tx2"/>
                </a:solidFill>
              </a:defRPr>
            </a:lvl4pPr>
            <a:lvl5pPr marL="515783" indent="-172986">
              <a:buClr>
                <a:schemeClr val="tx1"/>
              </a:buClr>
              <a:buFont typeface="Arial" panose="020B0604020202020204" pitchFamily="34" charset="0"/>
              <a:buChar char="•"/>
              <a:defRPr sz="1300">
                <a:solidFill>
                  <a:schemeClr val="tx2"/>
                </a:solidFill>
              </a:defRPr>
            </a:lvl5pPr>
            <a:lvl6pPr marL="687182" indent="-171399">
              <a:buClr>
                <a:schemeClr val="tx1"/>
              </a:buClr>
              <a:buFont typeface="Arial" panose="020B0604020202020204" pitchFamily="34" charset="0"/>
              <a:buChar char="–"/>
              <a:defRPr sz="1300" baseline="0">
                <a:solidFill>
                  <a:schemeClr val="tx2"/>
                </a:solidFill>
              </a:defRPr>
            </a:lvl6pPr>
            <a:lvl7pPr marL="860167" indent="-172986">
              <a:buFont typeface="Arial" panose="020B0604020202020204" pitchFamily="34" charset="0"/>
              <a:buChar char="•"/>
              <a:defRPr sz="1300"/>
            </a:lvl7pPr>
            <a:lvl8pPr marL="1031565" indent="-171399">
              <a:buFont typeface="Arial" panose="020B0604020202020204" pitchFamily="34" charset="0"/>
              <a:buChar char="–"/>
              <a:defRPr sz="1300"/>
            </a:lvl8pPr>
            <a:lvl9pPr marL="1202964" indent="-171399">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29408682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2297" y="347851"/>
            <a:ext cx="7030439" cy="6858000"/>
          </a:xfrm>
          <a:prstGeom prst="rect">
            <a:avLst/>
          </a:prstGeom>
        </p:spPr>
      </p:pic>
      <p:sp>
        <p:nvSpPr>
          <p:cNvPr id="3" name="Content Placeholder 8">
            <a:extLst>
              <a:ext uri="{FF2B5EF4-FFF2-40B4-BE49-F238E27FC236}">
                <a16:creationId xmlns:a16="http://schemas.microsoft.com/office/drawing/2014/main" id="{238F2CF1-0A6A-5782-688C-EECEFFB5A0A1}"/>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Content Placeholder 8">
            <a:extLst>
              <a:ext uri="{FF2B5EF4-FFF2-40B4-BE49-F238E27FC236}">
                <a16:creationId xmlns:a16="http://schemas.microsoft.com/office/drawing/2014/main" id="{18B090B4-60B3-68B4-CB3F-4FA094DD4D54}"/>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7F1BCC0-2D79-C303-6DC2-6E2A40F07870}"/>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©2026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39221004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0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rcRect r="35727" b="44477"/>
          <a:stretch>
            <a:fillRect/>
          </a:stretch>
        </p:blipFill>
        <p:spPr>
          <a:xfrm>
            <a:off x="7389006" y="3416027"/>
            <a:ext cx="4802994" cy="344197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rcRect r="32551"/>
          <a:stretch>
            <a:fillRect/>
          </a:stretch>
        </p:blipFill>
        <p:spPr>
          <a:xfrm>
            <a:off x="8069187" y="1778564"/>
            <a:ext cx="4122813" cy="5070663"/>
          </a:xfrm>
          <a:prstGeom prst="rect">
            <a:avLst/>
          </a:prstGeom>
        </p:spPr>
      </p:pic>
      <p:sp>
        <p:nvSpPr>
          <p:cNvPr id="5" name="Content Placeholder 8">
            <a:extLst>
              <a:ext uri="{FF2B5EF4-FFF2-40B4-BE49-F238E27FC236}">
                <a16:creationId xmlns:a16="http://schemas.microsoft.com/office/drawing/2014/main" id="{5A8912C0-190E-03A8-D3C5-79A0CD690790}"/>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Content Placeholder 8">
            <a:extLst>
              <a:ext uri="{FF2B5EF4-FFF2-40B4-BE49-F238E27FC236}">
                <a16:creationId xmlns:a16="http://schemas.microsoft.com/office/drawing/2014/main" id="{857949EE-F256-DA08-65CF-830A508FA0D0}"/>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26D7E1ED-4B75-0C45-318F-7D34373DDE3B}"/>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©2026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2743381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Divider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725B2A-709F-BD27-C0A9-7DBCA68CADF7}"/>
              </a:ext>
            </a:extLst>
          </p:cNvPr>
          <p:cNvSpPr/>
          <p:nvPr userDrawn="1"/>
        </p:nvSpPr>
        <p:spPr bwMode="gray">
          <a:xfrm>
            <a:off x="2"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Graphic 10">
            <a:extLst>
              <a:ext uri="{FF2B5EF4-FFF2-40B4-BE49-F238E27FC236}">
                <a16:creationId xmlns:a16="http://schemas.microsoft.com/office/drawing/2014/main" id="{784DAC76-0A96-1CC5-CB32-0A0588941735}"/>
              </a:ext>
            </a:extLst>
          </p:cNvPr>
          <p:cNvPicPr>
            <a:picLocks noChangeAspect="1"/>
          </p:cNvPicPr>
          <p:nvPr userDrawn="1"/>
        </p:nvPicPr>
        <p:blipFill>
          <a:blip r:embed="rId2">
            <a:alphaModFix amt="33000"/>
          </a:blip>
          <a:srcRect l="1911" t="1336" r="64725" b="2145"/>
          <a:stretch>
            <a:fillRect/>
          </a:stretch>
        </p:blipFill>
        <p:spPr>
          <a:xfrm>
            <a:off x="2" y="-1"/>
            <a:ext cx="4215461" cy="6858001"/>
          </a:xfrm>
          <a:prstGeom prst="rect">
            <a:avLst/>
          </a:prstGeom>
        </p:spPr>
      </p:pic>
      <p:pic>
        <p:nvPicPr>
          <p:cNvPr id="2" name="Picture 1" descr="A white heart on a black background&#10;&#10;AI-generated content may be incorrect.">
            <a:extLst>
              <a:ext uri="{FF2B5EF4-FFF2-40B4-BE49-F238E27FC236}">
                <a16:creationId xmlns:a16="http://schemas.microsoft.com/office/drawing/2014/main" id="{D049E47B-7389-C8E4-49D5-B8164CED9D4D}"/>
              </a:ext>
            </a:extLst>
          </p:cNvPr>
          <p:cNvPicPr>
            <a:picLocks noChangeAspect="1"/>
          </p:cNvPicPr>
          <p:nvPr userDrawn="1"/>
        </p:nvPicPr>
        <p:blipFill>
          <a:blip r:embed="rId3">
            <a:alphaModFix amt="39000"/>
          </a:blip>
          <a:stretch>
            <a:fillRect/>
          </a:stretch>
        </p:blipFill>
        <p:spPr>
          <a:xfrm>
            <a:off x="4215463" y="244387"/>
            <a:ext cx="7406625" cy="6283413"/>
          </a:xfrm>
          <a:prstGeom prst="rect">
            <a:avLst/>
          </a:prstGeom>
        </p:spPr>
      </p:pic>
      <p:sp>
        <p:nvSpPr>
          <p:cNvPr id="4" name="Title 1">
            <a:extLst>
              <a:ext uri="{FF2B5EF4-FFF2-40B4-BE49-F238E27FC236}">
                <a16:creationId xmlns:a16="http://schemas.microsoft.com/office/drawing/2014/main" id="{0E8761EA-C6A7-CC82-B8D4-1C7239C68D88}"/>
              </a:ext>
            </a:extLst>
          </p:cNvPr>
          <p:cNvSpPr>
            <a:spLocks noGrp="1"/>
          </p:cNvSpPr>
          <p:nvPr>
            <p:ph type="title" hasCustomPrompt="1"/>
          </p:nvPr>
        </p:nvSpPr>
        <p:spPr>
          <a:xfrm>
            <a:off x="569912" y="3022967"/>
            <a:ext cx="4087147" cy="812066"/>
          </a:xfrm>
        </p:spPr>
        <p:txBody>
          <a:bodyPr rIns="0" anchor="ctr"/>
          <a:lstStyle>
            <a:lvl1pPr algn="l" defTabSz="457063" rtl="0" eaLnBrk="1" latinLnBrk="0" hangingPunct="1">
              <a:lnSpc>
                <a:spcPct val="90000"/>
              </a:lnSpc>
              <a:spcBef>
                <a:spcPct val="0"/>
              </a:spcBef>
              <a:buNone/>
              <a:defRPr lang="en-US" sz="3199" b="1" i="0" kern="1200" dirty="0">
                <a:solidFill>
                  <a:srgbClr val="0B315E"/>
                </a:solidFill>
                <a:latin typeface="+mn-lt"/>
                <a:ea typeface="+mj-ea"/>
                <a:cs typeface="+mj-cs"/>
              </a:defRPr>
            </a:lvl1pPr>
          </a:lstStyle>
          <a:p>
            <a:r>
              <a:rPr lang="en-US"/>
              <a:t>Click to edit title for divider</a:t>
            </a:r>
          </a:p>
        </p:txBody>
      </p:sp>
    </p:spTree>
    <p:extLst>
      <p:ext uri="{BB962C8B-B14F-4D97-AF65-F5344CB8AC3E}">
        <p14:creationId xmlns:p14="http://schemas.microsoft.com/office/powerpoint/2010/main" val="119713766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2_Divider 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107E0C-142E-FB18-CA2E-9847F59AB77F}"/>
              </a:ext>
            </a:extLst>
          </p:cNvPr>
          <p:cNvPicPr>
            <a:picLocks noChangeAspect="1"/>
          </p:cNvPicPr>
          <p:nvPr userDrawn="1"/>
        </p:nvPicPr>
        <p:blipFill>
          <a:blip r:embed="rId2" cstate="print">
            <a:duotone>
              <a:prstClr val="black"/>
              <a:srgbClr val="267AC0">
                <a:tint val="45000"/>
                <a:satMod val="400000"/>
              </a:srgbClr>
            </a:duotone>
            <a:extLst>
              <a:ext uri="{28A0092B-C50C-407E-A947-70E740481C1C}">
                <a14:useLocalDpi xmlns:a14="http://schemas.microsoft.com/office/drawing/2010/main" val="0"/>
              </a:ext>
            </a:extLst>
          </a:blip>
          <a:srcRect r="1663" b="16538"/>
          <a:stretch>
            <a:fillRect/>
          </a:stretch>
        </p:blipFill>
        <p:spPr>
          <a:xfrm>
            <a:off x="0" y="0"/>
            <a:ext cx="12192000" cy="6858000"/>
          </a:xfrm>
          <a:prstGeom prst="rect">
            <a:avLst/>
          </a:prstGeom>
        </p:spPr>
      </p:pic>
      <p:pic>
        <p:nvPicPr>
          <p:cNvPr id="5" name="Graphic 10">
            <a:extLst>
              <a:ext uri="{FF2B5EF4-FFF2-40B4-BE49-F238E27FC236}">
                <a16:creationId xmlns:a16="http://schemas.microsoft.com/office/drawing/2014/main" id="{784DAC76-0A96-1CC5-CB32-0A0588941735}"/>
              </a:ext>
            </a:extLst>
          </p:cNvPr>
          <p:cNvPicPr>
            <a:picLocks noChangeAspect="1"/>
          </p:cNvPicPr>
          <p:nvPr userDrawn="1"/>
        </p:nvPicPr>
        <p:blipFill>
          <a:blip r:embed="rId3">
            <a:duotone>
              <a:prstClr val="black"/>
              <a:schemeClr val="bg1">
                <a:tint val="45000"/>
                <a:satMod val="400000"/>
              </a:schemeClr>
            </a:duotone>
            <a:alphaModFix amt="10000"/>
            <a:extLst>
              <a:ext uri="{BEBA8EAE-BF5A-486C-A8C5-ECC9F3942E4B}">
                <a14:imgProps xmlns:a14="http://schemas.microsoft.com/office/drawing/2010/main">
                  <a14:imgLayer r:embed="rId4">
                    <a14:imgEffect>
                      <a14:saturation sat="0"/>
                    </a14:imgEffect>
                  </a14:imgLayer>
                </a14:imgProps>
              </a:ext>
            </a:extLst>
          </a:blip>
          <a:srcRect t="1336" r="3505" b="2145"/>
          <a:stretch>
            <a:fillRect/>
          </a:stretch>
        </p:blipFill>
        <p:spPr>
          <a:xfrm>
            <a:off x="0" y="-1"/>
            <a:ext cx="12192000" cy="6858001"/>
          </a:xfrm>
          <a:prstGeom prst="rect">
            <a:avLst/>
          </a:prstGeom>
        </p:spPr>
      </p:pic>
      <p:sp>
        <p:nvSpPr>
          <p:cNvPr id="4" name="Title 1">
            <a:extLst>
              <a:ext uri="{FF2B5EF4-FFF2-40B4-BE49-F238E27FC236}">
                <a16:creationId xmlns:a16="http://schemas.microsoft.com/office/drawing/2014/main" id="{0E8761EA-C6A7-CC82-B8D4-1C7239C68D88}"/>
              </a:ext>
            </a:extLst>
          </p:cNvPr>
          <p:cNvSpPr>
            <a:spLocks noGrp="1"/>
          </p:cNvSpPr>
          <p:nvPr>
            <p:ph type="title" hasCustomPrompt="1"/>
          </p:nvPr>
        </p:nvSpPr>
        <p:spPr>
          <a:xfrm>
            <a:off x="569912" y="3022967"/>
            <a:ext cx="4087147" cy="812066"/>
          </a:xfrm>
        </p:spPr>
        <p:txBody>
          <a:bodyPr rIns="0" anchor="ctr"/>
          <a:lstStyle>
            <a:lvl1pPr algn="l" defTabSz="457063" rtl="0" eaLnBrk="1" latinLnBrk="0" hangingPunct="1">
              <a:lnSpc>
                <a:spcPct val="90000"/>
              </a:lnSpc>
              <a:spcBef>
                <a:spcPct val="0"/>
              </a:spcBef>
              <a:buNone/>
              <a:defRPr lang="en-US" sz="3199" b="1" i="0" kern="1200" dirty="0">
                <a:solidFill>
                  <a:srgbClr val="0B315E"/>
                </a:solidFill>
                <a:latin typeface="+mn-lt"/>
                <a:ea typeface="+mj-ea"/>
                <a:cs typeface="+mj-cs"/>
              </a:defRPr>
            </a:lvl1pPr>
          </a:lstStyle>
          <a:p>
            <a:r>
              <a:rPr lang="en-US"/>
              <a:t>Click to edit title for divider</a:t>
            </a:r>
          </a:p>
        </p:txBody>
      </p:sp>
      <p:pic>
        <p:nvPicPr>
          <p:cNvPr id="12" name="Graphic 11">
            <a:extLst>
              <a:ext uri="{FF2B5EF4-FFF2-40B4-BE49-F238E27FC236}">
                <a16:creationId xmlns:a16="http://schemas.microsoft.com/office/drawing/2014/main" id="{1960F20B-5188-9CE6-316B-87CA1A1A80DB}"/>
              </a:ext>
            </a:extLst>
          </p:cNvPr>
          <p:cNvPicPr>
            <a:picLocks noChangeAspect="1"/>
          </p:cNvPicPr>
          <p:nvPr userDrawn="1"/>
        </p:nvPicPr>
        <p:blipFill>
          <a:blip r:embed="rId5">
            <a:extLst>
              <a:ext uri="{96DAC541-7B7A-43D3-8B79-37D633B846F1}">
                <asvg:svgBlip xmlns:asvg="http://schemas.microsoft.com/office/drawing/2016/SVG/main" r:embed="rId6"/>
              </a:ext>
            </a:extLst>
          </a:blip>
          <a:srcRect r="5233" b="28564"/>
          <a:stretch>
            <a:fillRect/>
          </a:stretch>
        </p:blipFill>
        <p:spPr>
          <a:xfrm>
            <a:off x="5110264" y="2429531"/>
            <a:ext cx="7081736" cy="4428469"/>
          </a:xfrm>
          <a:prstGeom prst="rect">
            <a:avLst/>
          </a:prstGeom>
        </p:spPr>
      </p:pic>
      <p:pic>
        <p:nvPicPr>
          <p:cNvPr id="13" name="Graphic 12">
            <a:extLst>
              <a:ext uri="{FF2B5EF4-FFF2-40B4-BE49-F238E27FC236}">
                <a16:creationId xmlns:a16="http://schemas.microsoft.com/office/drawing/2014/main" id="{D6DAA3D3-26C1-9925-B1C5-8135F7C07150}"/>
              </a:ext>
            </a:extLst>
          </p:cNvPr>
          <p:cNvPicPr>
            <a:picLocks noChangeAspect="1"/>
          </p:cNvPicPr>
          <p:nvPr userDrawn="1"/>
        </p:nvPicPr>
        <p:blipFill>
          <a:blip r:embed="rId7">
            <a:extLst>
              <a:ext uri="{96DAC541-7B7A-43D3-8B79-37D633B846F1}">
                <asvg:svgBlip xmlns:asvg="http://schemas.microsoft.com/office/drawing/2016/SVG/main" r:embed="rId8"/>
              </a:ext>
            </a:extLst>
          </a:blip>
          <a:srcRect r="-4730"/>
          <a:stretch>
            <a:fillRect/>
          </a:stretch>
        </p:blipFill>
        <p:spPr>
          <a:xfrm>
            <a:off x="5790445" y="792068"/>
            <a:ext cx="6401555" cy="5070663"/>
          </a:xfrm>
          <a:prstGeom prst="rect">
            <a:avLst/>
          </a:prstGeom>
        </p:spPr>
      </p:pic>
    </p:spTree>
    <p:extLst>
      <p:ext uri="{BB962C8B-B14F-4D97-AF65-F5344CB8AC3E}">
        <p14:creationId xmlns:p14="http://schemas.microsoft.com/office/powerpoint/2010/main" val="435151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7 Parter-brand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F5A7F6-20C2-4507-801C-E1C205928513}"/>
              </a:ext>
            </a:extLst>
          </p:cNvPr>
          <p:cNvSpPr>
            <a:spLocks noGrp="1"/>
          </p:cNvSpPr>
          <p:nvPr>
            <p:ph type="ctrTitle" hasCustomPrompt="1"/>
          </p:nvPr>
        </p:nvSpPr>
        <p:spPr>
          <a:xfrm>
            <a:off x="557931" y="1637977"/>
            <a:ext cx="468294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2" name="Text Placeholder 4">
            <a:extLst>
              <a:ext uri="{FF2B5EF4-FFF2-40B4-BE49-F238E27FC236}">
                <a16:creationId xmlns:a16="http://schemas.microsoft.com/office/drawing/2014/main" id="{CD005736-4228-4541-9830-748A037770AC}"/>
              </a:ext>
            </a:extLst>
          </p:cNvPr>
          <p:cNvSpPr>
            <a:spLocks noGrp="1"/>
          </p:cNvSpPr>
          <p:nvPr>
            <p:ph type="body" sz="quarter" idx="17" hasCustomPrompt="1"/>
          </p:nvPr>
        </p:nvSpPr>
        <p:spPr>
          <a:xfrm>
            <a:off x="557930" y="3886593"/>
            <a:ext cx="3582950"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3" name="Graphic 12" descr="CVS Health logo.">
            <a:extLst>
              <a:ext uri="{FF2B5EF4-FFF2-40B4-BE49-F238E27FC236}">
                <a16:creationId xmlns:a16="http://schemas.microsoft.com/office/drawing/2014/main" id="{23593BEE-172F-4A3B-8A76-6967A64A44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929" y="5836063"/>
            <a:ext cx="2872536" cy="350455"/>
          </a:xfrm>
          <a:prstGeom prst="rect">
            <a:avLst/>
          </a:prstGeom>
        </p:spPr>
      </p:pic>
      <p:sp>
        <p:nvSpPr>
          <p:cNvPr id="3" name="Picture Placeholder 2">
            <a:extLst>
              <a:ext uri="{FF2B5EF4-FFF2-40B4-BE49-F238E27FC236}">
                <a16:creationId xmlns:a16="http://schemas.microsoft.com/office/drawing/2014/main" id="{356871D9-AE12-49B5-A916-42628F61B8D9}"/>
              </a:ext>
            </a:extLst>
          </p:cNvPr>
          <p:cNvSpPr>
            <a:spLocks noGrp="1"/>
          </p:cNvSpPr>
          <p:nvPr>
            <p:ph type="pic" sz="quarter" idx="21" hasCustomPrompt="1"/>
          </p:nvPr>
        </p:nvSpPr>
        <p:spPr>
          <a:xfrm>
            <a:off x="549347" y="566377"/>
            <a:ext cx="1463421" cy="649224"/>
          </a:xfrm>
          <a:solidFill>
            <a:schemeClr val="bg2"/>
          </a:solidFill>
        </p:spPr>
        <p:txBody>
          <a:bodyPr anchor="ctr"/>
          <a:lstStyle>
            <a:lvl1pPr algn="ctr">
              <a:defRPr sz="1100"/>
            </a:lvl1pPr>
          </a:lstStyle>
          <a:p>
            <a:r>
              <a:rPr lang="en-US"/>
              <a:t>PARTNER LOGO</a:t>
            </a:r>
          </a:p>
        </p:txBody>
      </p:sp>
      <p:sp>
        <p:nvSpPr>
          <p:cNvPr id="6" name="Picture Placeholder 6">
            <a:extLst>
              <a:ext uri="{FF2B5EF4-FFF2-40B4-BE49-F238E27FC236}">
                <a16:creationId xmlns:a16="http://schemas.microsoft.com/office/drawing/2014/main" id="{466ABCE3-7885-437A-89A0-8897D7868BDE}"/>
              </a:ext>
            </a:extLst>
          </p:cNvPr>
          <p:cNvSpPr>
            <a:spLocks noGrp="1"/>
          </p:cNvSpPr>
          <p:nvPr>
            <p:ph type="pic" sz="quarter" idx="16" hasCustomPrompt="1"/>
          </p:nvPr>
        </p:nvSpPr>
        <p:spPr>
          <a:xfrm>
            <a:off x="6096000" y="0"/>
            <a:ext cx="6096001"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20261156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3_Divider whit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107E0C-142E-FB18-CA2E-9847F59AB77F}"/>
              </a:ext>
            </a:extLst>
          </p:cNvPr>
          <p:cNvPicPr>
            <a:picLocks noChangeAspect="1"/>
          </p:cNvPicPr>
          <p:nvPr userDrawn="1"/>
        </p:nvPicPr>
        <p:blipFill>
          <a:blip r:embed="rId2" cstate="print">
            <a:duotone>
              <a:prstClr val="black"/>
              <a:srgbClr val="267AC0">
                <a:tint val="45000"/>
                <a:satMod val="400000"/>
              </a:srgbClr>
            </a:duotone>
            <a:extLst>
              <a:ext uri="{28A0092B-C50C-407E-A947-70E740481C1C}">
                <a14:useLocalDpi xmlns:a14="http://schemas.microsoft.com/office/drawing/2010/main" val="0"/>
              </a:ext>
            </a:extLst>
          </a:blip>
          <a:srcRect r="1663" b="16538"/>
          <a:stretch>
            <a:fillRect/>
          </a:stretch>
        </p:blipFill>
        <p:spPr>
          <a:xfrm>
            <a:off x="0" y="0"/>
            <a:ext cx="12192000" cy="6858000"/>
          </a:xfrm>
          <a:prstGeom prst="rect">
            <a:avLst/>
          </a:prstGeom>
        </p:spPr>
      </p:pic>
      <p:pic>
        <p:nvPicPr>
          <p:cNvPr id="5" name="Graphic 10">
            <a:extLst>
              <a:ext uri="{FF2B5EF4-FFF2-40B4-BE49-F238E27FC236}">
                <a16:creationId xmlns:a16="http://schemas.microsoft.com/office/drawing/2014/main" id="{784DAC76-0A96-1CC5-CB32-0A0588941735}"/>
              </a:ext>
            </a:extLst>
          </p:cNvPr>
          <p:cNvPicPr>
            <a:picLocks noChangeAspect="1"/>
          </p:cNvPicPr>
          <p:nvPr userDrawn="1"/>
        </p:nvPicPr>
        <p:blipFill>
          <a:blip r:embed="rId3">
            <a:duotone>
              <a:prstClr val="black"/>
              <a:schemeClr val="bg1">
                <a:tint val="45000"/>
                <a:satMod val="400000"/>
              </a:schemeClr>
            </a:duotone>
            <a:alphaModFix amt="10000"/>
            <a:extLst>
              <a:ext uri="{BEBA8EAE-BF5A-486C-A8C5-ECC9F3942E4B}">
                <a14:imgProps xmlns:a14="http://schemas.microsoft.com/office/drawing/2010/main">
                  <a14:imgLayer r:embed="rId4">
                    <a14:imgEffect>
                      <a14:saturation sat="0"/>
                    </a14:imgEffect>
                  </a14:imgLayer>
                </a14:imgProps>
              </a:ext>
            </a:extLst>
          </a:blip>
          <a:srcRect t="1336" r="3505" b="2145"/>
          <a:stretch>
            <a:fillRect/>
          </a:stretch>
        </p:blipFill>
        <p:spPr>
          <a:xfrm>
            <a:off x="0" y="-1"/>
            <a:ext cx="12192000" cy="6858001"/>
          </a:xfrm>
          <a:prstGeom prst="rect">
            <a:avLst/>
          </a:prstGeom>
        </p:spPr>
      </p:pic>
      <p:pic>
        <p:nvPicPr>
          <p:cNvPr id="2" name="Picture 1" descr="A white heart on a black background&#10;&#10;AI-generated content may be incorrect.">
            <a:extLst>
              <a:ext uri="{FF2B5EF4-FFF2-40B4-BE49-F238E27FC236}">
                <a16:creationId xmlns:a16="http://schemas.microsoft.com/office/drawing/2014/main" id="{D049E47B-7389-C8E4-49D5-B8164CED9D4D}"/>
              </a:ext>
            </a:extLst>
          </p:cNvPr>
          <p:cNvPicPr>
            <a:picLocks noChangeAspect="1"/>
          </p:cNvPicPr>
          <p:nvPr userDrawn="1"/>
        </p:nvPicPr>
        <p:blipFill>
          <a:blip r:embed="rId5">
            <a:alphaModFix amt="39000"/>
          </a:blip>
          <a:stretch>
            <a:fillRect/>
          </a:stretch>
        </p:blipFill>
        <p:spPr>
          <a:xfrm>
            <a:off x="4215463" y="244387"/>
            <a:ext cx="7406625" cy="6283413"/>
          </a:xfrm>
          <a:prstGeom prst="rect">
            <a:avLst/>
          </a:prstGeom>
        </p:spPr>
      </p:pic>
      <p:sp>
        <p:nvSpPr>
          <p:cNvPr id="4" name="Title 1">
            <a:extLst>
              <a:ext uri="{FF2B5EF4-FFF2-40B4-BE49-F238E27FC236}">
                <a16:creationId xmlns:a16="http://schemas.microsoft.com/office/drawing/2014/main" id="{0E8761EA-C6A7-CC82-B8D4-1C7239C68D88}"/>
              </a:ext>
            </a:extLst>
          </p:cNvPr>
          <p:cNvSpPr>
            <a:spLocks noGrp="1"/>
          </p:cNvSpPr>
          <p:nvPr>
            <p:ph type="title" hasCustomPrompt="1"/>
          </p:nvPr>
        </p:nvSpPr>
        <p:spPr>
          <a:xfrm>
            <a:off x="569912" y="3022967"/>
            <a:ext cx="4087147" cy="812066"/>
          </a:xfrm>
        </p:spPr>
        <p:txBody>
          <a:bodyPr rIns="0" anchor="ctr"/>
          <a:lstStyle>
            <a:lvl1pPr algn="l" defTabSz="457063" rtl="0" eaLnBrk="1" latinLnBrk="0" hangingPunct="1">
              <a:lnSpc>
                <a:spcPct val="90000"/>
              </a:lnSpc>
              <a:spcBef>
                <a:spcPct val="0"/>
              </a:spcBef>
              <a:buNone/>
              <a:defRPr lang="en-US" sz="3199" b="1" i="0" kern="1200" dirty="0">
                <a:solidFill>
                  <a:srgbClr val="0B315E"/>
                </a:solidFill>
                <a:latin typeface="+mn-lt"/>
                <a:ea typeface="+mj-ea"/>
                <a:cs typeface="+mj-cs"/>
              </a:defRPr>
            </a:lvl1pPr>
          </a:lstStyle>
          <a:p>
            <a:r>
              <a:rPr lang="en-US"/>
              <a:t>Click to edit title for divider</a:t>
            </a:r>
          </a:p>
        </p:txBody>
      </p:sp>
    </p:spTree>
    <p:extLst>
      <p:ext uri="{BB962C8B-B14F-4D97-AF65-F5344CB8AC3E}">
        <p14:creationId xmlns:p14="http://schemas.microsoft.com/office/powerpoint/2010/main" val="361866456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550628" y="632912"/>
            <a:ext cx="4145700" cy="444348"/>
          </a:xfrm>
        </p:spPr>
        <p:txBody>
          <a:bodyPr anchor="b">
            <a:noAutofit/>
          </a:bodyPr>
          <a:lstStyle>
            <a:lvl1pPr>
              <a:defRPr sz="3199" b="1" i="0">
                <a:solidFill>
                  <a:schemeClr val="tx2"/>
                </a:solidFill>
                <a:latin typeface="CVS Health Sans Medium"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569290"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2" name="Content Placeholder 8">
            <a:extLst>
              <a:ext uri="{FF2B5EF4-FFF2-40B4-BE49-F238E27FC236}">
                <a16:creationId xmlns:a16="http://schemas.microsoft.com/office/drawing/2014/main" id="{32C1ACCC-BC71-2357-3E81-0A68A92C5DB3}"/>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5" name="Content Placeholder 8">
            <a:extLst>
              <a:ext uri="{FF2B5EF4-FFF2-40B4-BE49-F238E27FC236}">
                <a16:creationId xmlns:a16="http://schemas.microsoft.com/office/drawing/2014/main" id="{43A769D5-C48D-A742-33A3-458873637026}"/>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22FC7B0-6E2C-AFA7-A360-94374AFC3546}"/>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©2026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275587922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2" name="Title 1">
            <a:extLst>
              <a:ext uri="{FF2B5EF4-FFF2-40B4-BE49-F238E27FC236}">
                <a16:creationId xmlns:a16="http://schemas.microsoft.com/office/drawing/2014/main" id="{F0A30175-3FE4-7975-A1FA-B8364D2A4CC3}"/>
              </a:ext>
            </a:extLst>
          </p:cNvPr>
          <p:cNvSpPr>
            <a:spLocks noGrp="1"/>
          </p:cNvSpPr>
          <p:nvPr>
            <p:ph type="title" hasCustomPrompt="1"/>
          </p:nvPr>
        </p:nvSpPr>
        <p:spPr>
          <a:xfrm>
            <a:off x="600465" y="701562"/>
            <a:ext cx="4145700" cy="444348"/>
          </a:xfrm>
        </p:spPr>
        <p:txBody>
          <a:bodyPr anchor="b">
            <a:noAutofit/>
          </a:bodyPr>
          <a:lstStyle>
            <a:lvl1pPr>
              <a:defRPr sz="3199" b="1" i="0">
                <a:solidFill>
                  <a:schemeClr val="tx2"/>
                </a:solidFill>
                <a:latin typeface="+mn-lt"/>
              </a:defRPr>
            </a:lvl1pPr>
          </a:lstStyle>
          <a:p>
            <a:r>
              <a:rPr lang="en-US"/>
              <a:t>Executive summary</a:t>
            </a:r>
          </a:p>
        </p:txBody>
      </p:sp>
      <p:sp>
        <p:nvSpPr>
          <p:cNvPr id="5" name="Content Placeholder 8">
            <a:extLst>
              <a:ext uri="{FF2B5EF4-FFF2-40B4-BE49-F238E27FC236}">
                <a16:creationId xmlns:a16="http://schemas.microsoft.com/office/drawing/2014/main" id="{3F02AD1C-50C2-7D98-AF9B-5C11399096F0}"/>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Content Placeholder 8">
            <a:extLst>
              <a:ext uri="{FF2B5EF4-FFF2-40B4-BE49-F238E27FC236}">
                <a16:creationId xmlns:a16="http://schemas.microsoft.com/office/drawing/2014/main" id="{E06191BA-87C7-1A09-71D1-B9F4AFB0B0F7}"/>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124BC34-120A-47F5-E503-F21B5D4BFFAB}"/>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©2026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669868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2297" y="347851"/>
            <a:ext cx="7030439" cy="6858000"/>
          </a:xfrm>
          <a:prstGeom prst="rect">
            <a:avLst/>
          </a:prstGeom>
        </p:spPr>
      </p:pic>
      <p:sp>
        <p:nvSpPr>
          <p:cNvPr id="3" name="Content Placeholder 8">
            <a:extLst>
              <a:ext uri="{FF2B5EF4-FFF2-40B4-BE49-F238E27FC236}">
                <a16:creationId xmlns:a16="http://schemas.microsoft.com/office/drawing/2014/main" id="{281AEE52-08C6-3503-D9B3-88168E3F507B}"/>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40569C7B-3A22-0FD0-6360-BD35CADC7797}"/>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26444607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5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6" name="Picture 5" descr="A black background with a black rectangle&#10;&#10;AI-generated content may be incorrect.">
            <a:extLst>
              <a:ext uri="{FF2B5EF4-FFF2-40B4-BE49-F238E27FC236}">
                <a16:creationId xmlns:a16="http://schemas.microsoft.com/office/drawing/2014/main" id="{4CBDEBF5-7371-29D9-6A09-C7725805F422}"/>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14231" y="5243840"/>
            <a:ext cx="2277449" cy="277853"/>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061629" y="1778564"/>
            <a:ext cx="6112460" cy="5070663"/>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04D984B2-B1EF-E151-487E-0AA49228F56D}"/>
              </a:ext>
            </a:extLst>
          </p:cNvPr>
          <p:cNvPicPr>
            <a:picLocks noChangeAspect="1"/>
          </p:cNvPicPr>
          <p:nvPr userDrawn="1"/>
        </p:nvPicPr>
        <p:blipFill>
          <a:blip r:embed="rId8">
            <a:alphaModFix amt="8000"/>
            <a:duotone>
              <a:prstClr val="black"/>
              <a:schemeClr val="bg1">
                <a:tint val="45000"/>
                <a:satMod val="400000"/>
              </a:schemeClr>
            </a:duotone>
            <a:extLst>
              <a:ext uri="{BEBA8EAE-BF5A-486C-A8C5-ECC9F3942E4B}">
                <a14:imgProps xmlns:a14="http://schemas.microsoft.com/office/drawing/2010/main">
                  <a14:imgLayer r:embed="rId9">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pic>
        <p:nvPicPr>
          <p:cNvPr id="3" name="Graphic 2">
            <a:extLst>
              <a:ext uri="{FF2B5EF4-FFF2-40B4-BE49-F238E27FC236}">
                <a16:creationId xmlns:a16="http://schemas.microsoft.com/office/drawing/2014/main" id="{A62709F8-901B-6C17-A01F-82D5455440EE}"/>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389006" y="3416027"/>
            <a:ext cx="7472822" cy="6199167"/>
          </a:xfrm>
          <a:prstGeom prst="rect">
            <a:avLst/>
          </a:prstGeom>
        </p:spPr>
      </p:pic>
      <p:sp>
        <p:nvSpPr>
          <p:cNvPr id="5" name="Content Placeholder 8">
            <a:extLst>
              <a:ext uri="{FF2B5EF4-FFF2-40B4-BE49-F238E27FC236}">
                <a16:creationId xmlns:a16="http://schemas.microsoft.com/office/drawing/2014/main" id="{3A55EFC0-6BF7-FB8F-7A32-B1F0ABBBFD56}"/>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09C0340-7AC4-300C-0673-0609035FA93A}"/>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6098224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4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ED992718-FD16-F7A2-8F30-668935D0B863}"/>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BE1DD80A-CDE0-6022-3F9F-289770AC679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
        <p:nvSpPr>
          <p:cNvPr id="5" name="Content Placeholder 8">
            <a:extLst>
              <a:ext uri="{FF2B5EF4-FFF2-40B4-BE49-F238E27FC236}">
                <a16:creationId xmlns:a16="http://schemas.microsoft.com/office/drawing/2014/main" id="{0F832026-8819-76F7-2590-8C2B66608CBF}"/>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795ABFE-899B-64C1-E309-4765183E053E}"/>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7389271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7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0">
                <a:srgbClr val="CCE6FF"/>
              </a:gs>
              <a:gs pos="10000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3" name="Picture 2" descr="A black background with a black rectangle&#10;&#10;AI-generated content may be incorrect.">
            <a:extLst>
              <a:ext uri="{FF2B5EF4-FFF2-40B4-BE49-F238E27FC236}">
                <a16:creationId xmlns:a16="http://schemas.microsoft.com/office/drawing/2014/main" id="{BF07630E-4610-8186-4BBC-32C92F66DB05}"/>
              </a:ext>
            </a:extLst>
          </p:cNvPr>
          <p:cNvPicPr>
            <a:picLocks noChangeAspect="1"/>
          </p:cNvPicPr>
          <p:nvPr userDrawn="1"/>
        </p:nvPicPr>
        <p:blipFill>
          <a:blip r:embed="rId2">
            <a:lum bright="70000" contrast="-70000"/>
            <a:alphaModFix amt="35000"/>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2" y="0"/>
            <a:ext cx="4151976" cy="6858000"/>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6731E3D3-B982-8BA9-AEE4-070A3A569121}"/>
              </a:ext>
            </a:extLst>
          </p:cNvPr>
          <p:cNvPicPr>
            <a:picLocks noChangeAspect="1"/>
          </p:cNvPicPr>
          <p:nvPr userDrawn="1"/>
        </p:nvPicPr>
        <p:blipFill>
          <a:blip r:embed="rId4">
            <a:alphaModFix amt="8000"/>
            <a:duotone>
              <a:prstClr val="black"/>
              <a:schemeClr val="bg1">
                <a:tint val="45000"/>
                <a:satMod val="400000"/>
              </a:schemeClr>
            </a:duotone>
            <a:extLst>
              <a:ext uri="{BEBA8EAE-BF5A-486C-A8C5-ECC9F3942E4B}">
                <a14:imgProps xmlns:a14="http://schemas.microsoft.com/office/drawing/2010/main">
                  <a14:imgLayer r:embed="rId5">
                    <a14:imgEffect>
                      <a14:sharpenSoften amount="50000"/>
                    </a14:imgEffect>
                    <a14:imgEffect>
                      <a14:saturation sat="0"/>
                    </a14:imgEffect>
                    <a14:imgEffect>
                      <a14:brightnessContrast bright="40000" contrast="40000"/>
                    </a14:imgEffect>
                  </a14:imgLayer>
                </a14:imgProps>
              </a:ext>
            </a:extLst>
          </a:blip>
          <a:stretch>
            <a:fillRect/>
          </a:stretch>
        </p:blipFill>
        <p:spPr>
          <a:xfrm>
            <a:off x="5745071" y="0"/>
            <a:ext cx="6446929" cy="6858000"/>
          </a:xfrm>
          <a:prstGeom prst="rect">
            <a:avLst/>
          </a:prstGeom>
        </p:spPr>
      </p:pic>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405399" sx="102000" sy="102000" algn="ctr" rotWithShape="0">
              <a:prstClr val="black">
                <a:alpha val="24000"/>
              </a:prstClr>
            </a:outerShdw>
          </a:effectLst>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14231" y="5243840"/>
            <a:ext cx="2277449" cy="277853"/>
          </a:xfrm>
          <a:prstGeom prst="rect">
            <a:avLst/>
          </a:prstGeom>
        </p:spPr>
      </p:pic>
      <p:pic>
        <p:nvPicPr>
          <p:cNvPr id="11" name="Graphic 10">
            <a:extLst>
              <a:ext uri="{FF2B5EF4-FFF2-40B4-BE49-F238E27FC236}">
                <a16:creationId xmlns:a16="http://schemas.microsoft.com/office/drawing/2014/main" id="{8C752950-A5BD-FCD8-E0D6-298099D819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7389006" y="3416027"/>
            <a:ext cx="7472822" cy="6199167"/>
          </a:xfrm>
          <a:prstGeom prst="rect">
            <a:avLst/>
          </a:prstGeom>
        </p:spPr>
      </p:pic>
      <p:pic>
        <p:nvPicPr>
          <p:cNvPr id="12" name="Graphic 11">
            <a:extLst>
              <a:ext uri="{FF2B5EF4-FFF2-40B4-BE49-F238E27FC236}">
                <a16:creationId xmlns:a16="http://schemas.microsoft.com/office/drawing/2014/main" id="{5CDBA063-3976-EC32-5E70-052830828950}"/>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069187" y="1778564"/>
            <a:ext cx="6112460" cy="5070663"/>
          </a:xfrm>
          <a:prstGeom prst="rect">
            <a:avLst/>
          </a:prstGeom>
        </p:spPr>
      </p:pic>
      <p:sp>
        <p:nvSpPr>
          <p:cNvPr id="5" name="Content Placeholder 8">
            <a:extLst>
              <a:ext uri="{FF2B5EF4-FFF2-40B4-BE49-F238E27FC236}">
                <a16:creationId xmlns:a16="http://schemas.microsoft.com/office/drawing/2014/main" id="{1F85E82A-CCB3-C094-6719-C7A4F02C8537}"/>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AF772A0C-C61F-CBA0-747F-82B88789C6E3}"/>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8425805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41380" y="850392"/>
            <a:ext cx="4179897" cy="5157216"/>
          </a:xfrm>
          <a:prstGeom prst="roundRect">
            <a:avLst>
              <a:gd name="adj" fmla="val 4392"/>
            </a:avLst>
          </a:prstGeom>
          <a:solidFill>
            <a:schemeClr val="bg1"/>
          </a:solidFill>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Title 1">
            <a:extLst>
              <a:ext uri="{FF2B5EF4-FFF2-40B4-BE49-F238E27FC236}">
                <a16:creationId xmlns:a16="http://schemas.microsoft.com/office/drawing/2014/main" id="{A961A32B-A54D-2408-CB7C-D9AB790A234A}"/>
              </a:ext>
            </a:extLst>
          </p:cNvPr>
          <p:cNvSpPr txBox="1">
            <a:spLocks/>
          </p:cNvSpPr>
          <p:nvPr userDrawn="1"/>
        </p:nvSpPr>
        <p:spPr>
          <a:xfrm>
            <a:off x="-3338024" y="2565801"/>
            <a:ext cx="2577245" cy="2074945"/>
          </a:xfrm>
          <a:prstGeom prst="roundRect">
            <a:avLst>
              <a:gd name="adj" fmla="val 5726"/>
            </a:avLst>
          </a:prstGeom>
          <a:solidFill>
            <a:schemeClr val="bg2">
              <a:lumMod val="20000"/>
              <a:lumOff val="80000"/>
            </a:schemeClr>
          </a:solidFill>
        </p:spPr>
        <p:txBody>
          <a:bodyPr vert="horz" lIns="402231" tIns="457081" rIns="365665" bIns="182832" rtlCol="0" anchor="t" anchorCtr="0">
            <a:noAutofit/>
          </a:bodyPr>
          <a:lstStyle>
            <a:lvl1pPr algn="l" defTabSz="457200" rtl="0" eaLnBrk="1" latinLnBrk="0" hangingPunct="1">
              <a:lnSpc>
                <a:spcPct val="90000"/>
              </a:lnSpc>
              <a:spcBef>
                <a:spcPct val="0"/>
              </a:spcBef>
              <a:buNone/>
              <a:defRPr sz="3600" b="0" i="0" kern="1200">
                <a:solidFill>
                  <a:schemeClr val="tx2"/>
                </a:solidFill>
                <a:latin typeface="CVS Health Sans Medium" panose="020B0504020202020204" pitchFamily="34" charset="0"/>
                <a:ea typeface="+mj-ea"/>
                <a:cs typeface="+mj-cs"/>
              </a:defRPr>
            </a:lvl1pPr>
          </a:lstStyle>
          <a:p>
            <a:pPr>
              <a:buFontTx/>
            </a:pPr>
            <a:r>
              <a:rPr lang="en-US" sz="2799">
                <a:latin typeface="CVS Health Sans" panose="020B0504020202020204" pitchFamily="34" charset="0"/>
              </a:rPr>
              <a:t>Board of Directors meeting</a:t>
            </a: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6459917" y="131282"/>
            <a:ext cx="7774425" cy="6595436"/>
          </a:xfrm>
          <a:prstGeom prst="rect">
            <a:avLst/>
          </a:prstGeom>
        </p:spPr>
      </p:pic>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4231" y="5243840"/>
            <a:ext cx="2277449" cy="277853"/>
          </a:xfrm>
          <a:prstGeom prst="rect">
            <a:avLst/>
          </a:prstGeom>
        </p:spPr>
      </p:pic>
      <p:sp>
        <p:nvSpPr>
          <p:cNvPr id="4" name="Content Placeholder 8">
            <a:extLst>
              <a:ext uri="{FF2B5EF4-FFF2-40B4-BE49-F238E27FC236}">
                <a16:creationId xmlns:a16="http://schemas.microsoft.com/office/drawing/2014/main" id="{E37C9586-0F5B-98C4-A160-A28AF383F798}"/>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919F49E-53F9-C938-16F5-0BE4D0516635}"/>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104842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3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25000"/>
          </a:blip>
          <a:stretch>
            <a:fillRect/>
          </a:stretch>
        </p:blipFill>
        <p:spPr>
          <a:xfrm>
            <a:off x="6459917" y="131282"/>
            <a:ext cx="7774425" cy="6595436"/>
          </a:xfrm>
          <a:prstGeom prst="rect">
            <a:avLst/>
          </a:prstGeom>
        </p:spPr>
      </p:pic>
      <p:sp>
        <p:nvSpPr>
          <p:cNvPr id="24" name="Title 1"/>
          <p:cNvSpPr>
            <a:spLocks noGrp="1"/>
          </p:cNvSpPr>
          <p:nvPr>
            <p:ph type="ctrTitle" hasCustomPrompt="1"/>
          </p:nvPr>
        </p:nvSpPr>
        <p:spPr>
          <a:xfrm>
            <a:off x="5672037" y="1951344"/>
            <a:ext cx="6495271" cy="2387483"/>
          </a:xfrm>
          <a:prstGeom prst="roundRect">
            <a:avLst>
              <a:gd name="adj" fmla="val 4392"/>
            </a:avLst>
          </a:prstGeom>
          <a:noFill/>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title here</a:t>
            </a:r>
          </a:p>
        </p:txBody>
      </p:sp>
      <p:sp>
        <p:nvSpPr>
          <p:cNvPr id="14" name="Text Placeholder 4"/>
          <p:cNvSpPr>
            <a:spLocks noGrp="1"/>
          </p:cNvSpPr>
          <p:nvPr>
            <p:ph type="body" sz="quarter" idx="16" hasCustomPrompt="1"/>
          </p:nvPr>
        </p:nvSpPr>
        <p:spPr>
          <a:xfrm>
            <a:off x="6096001" y="3276365"/>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8" name="Picture Placeholder 7">
            <a:extLst>
              <a:ext uri="{FF2B5EF4-FFF2-40B4-BE49-F238E27FC236}">
                <a16:creationId xmlns:a16="http://schemas.microsoft.com/office/drawing/2014/main" id="{6516ECA4-F7D2-DC6D-20E0-8B304C1642BC}"/>
              </a:ext>
            </a:extLst>
          </p:cNvPr>
          <p:cNvSpPr>
            <a:spLocks noGrp="1"/>
          </p:cNvSpPr>
          <p:nvPr>
            <p:ph type="pic" sz="quarter" idx="18"/>
          </p:nvPr>
        </p:nvSpPr>
        <p:spPr>
          <a:xfrm>
            <a:off x="755157" y="821957"/>
            <a:ext cx="4916881" cy="5177264"/>
          </a:xfrm>
          <a:custGeom>
            <a:avLst/>
            <a:gdLst>
              <a:gd name="connsiteX0" fmla="*/ 155438 w 4302207"/>
              <a:gd name="connsiteY0" fmla="*/ 0 h 4531218"/>
              <a:gd name="connsiteX1" fmla="*/ 3379924 w 4302207"/>
              <a:gd name="connsiteY1" fmla="*/ 0 h 4531218"/>
              <a:gd name="connsiteX2" fmla="*/ 3535362 w 4302207"/>
              <a:gd name="connsiteY2" fmla="*/ 155438 h 4531218"/>
              <a:gd name="connsiteX3" fmla="*/ 3535362 w 4302207"/>
              <a:gd name="connsiteY3" fmla="*/ 1056180 h 4531218"/>
              <a:gd name="connsiteX4" fmla="*/ 4191461 w 4302207"/>
              <a:gd name="connsiteY4" fmla="*/ 1056180 h 4531218"/>
              <a:gd name="connsiteX5" fmla="*/ 4302207 w 4302207"/>
              <a:gd name="connsiteY5" fmla="*/ 1166926 h 4531218"/>
              <a:gd name="connsiteX6" fmla="*/ 4302207 w 4302207"/>
              <a:gd name="connsiteY6" fmla="*/ 4420472 h 4531218"/>
              <a:gd name="connsiteX7" fmla="*/ 4191461 w 4302207"/>
              <a:gd name="connsiteY7" fmla="*/ 4531218 h 4531218"/>
              <a:gd name="connsiteX8" fmla="*/ 1937075 w 4302207"/>
              <a:gd name="connsiteY8" fmla="*/ 4531218 h 4531218"/>
              <a:gd name="connsiteX9" fmla="*/ 1826329 w 4302207"/>
              <a:gd name="connsiteY9" fmla="*/ 4420472 h 4531218"/>
              <a:gd name="connsiteX10" fmla="*/ 1826329 w 4302207"/>
              <a:gd name="connsiteY10" fmla="*/ 3475038 h 4531218"/>
              <a:gd name="connsiteX11" fmla="*/ 155438 w 4302207"/>
              <a:gd name="connsiteY11" fmla="*/ 3475038 h 4531218"/>
              <a:gd name="connsiteX12" fmla="*/ 0 w 4302207"/>
              <a:gd name="connsiteY12" fmla="*/ 3319600 h 4531218"/>
              <a:gd name="connsiteX13" fmla="*/ 0 w 4302207"/>
              <a:gd name="connsiteY13" fmla="*/ 155438 h 4531218"/>
              <a:gd name="connsiteX14" fmla="*/ 155438 w 4302207"/>
              <a:gd name="connsiteY14" fmla="*/ 0 h 45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02207" h="4531218">
                <a:moveTo>
                  <a:pt x="155438" y="0"/>
                </a:moveTo>
                <a:lnTo>
                  <a:pt x="3379924" y="0"/>
                </a:lnTo>
                <a:cubicBezTo>
                  <a:pt x="3465770" y="0"/>
                  <a:pt x="3535362" y="69592"/>
                  <a:pt x="3535362" y="155438"/>
                </a:cubicBezTo>
                <a:lnTo>
                  <a:pt x="3535362" y="1056180"/>
                </a:lnTo>
                <a:lnTo>
                  <a:pt x="4191461" y="1056180"/>
                </a:lnTo>
                <a:cubicBezTo>
                  <a:pt x="4252624" y="1056180"/>
                  <a:pt x="4302207" y="1105763"/>
                  <a:pt x="4302207" y="1166926"/>
                </a:cubicBezTo>
                <a:lnTo>
                  <a:pt x="4302207" y="4420472"/>
                </a:lnTo>
                <a:cubicBezTo>
                  <a:pt x="4302207" y="4481635"/>
                  <a:pt x="4252624" y="4531218"/>
                  <a:pt x="4191461" y="4531218"/>
                </a:cubicBezTo>
                <a:lnTo>
                  <a:pt x="1937075" y="4531218"/>
                </a:lnTo>
                <a:cubicBezTo>
                  <a:pt x="1875912" y="4531218"/>
                  <a:pt x="1826329" y="4481635"/>
                  <a:pt x="1826329" y="4420472"/>
                </a:cubicBezTo>
                <a:lnTo>
                  <a:pt x="1826329" y="3475038"/>
                </a:lnTo>
                <a:lnTo>
                  <a:pt x="155438" y="3475038"/>
                </a:lnTo>
                <a:cubicBezTo>
                  <a:pt x="69592" y="3475038"/>
                  <a:pt x="0" y="3405446"/>
                  <a:pt x="0" y="3319600"/>
                </a:cubicBezTo>
                <a:lnTo>
                  <a:pt x="0" y="155438"/>
                </a:lnTo>
                <a:cubicBezTo>
                  <a:pt x="0" y="69592"/>
                  <a:pt x="69592" y="0"/>
                  <a:pt x="155438" y="0"/>
                </a:cubicBezTo>
                <a:close/>
              </a:path>
            </a:pathLst>
          </a:custGeom>
        </p:spPr>
        <p:txBody>
          <a:bodyPr wrap="square">
            <a:noAutofit/>
          </a:bodyPr>
          <a:lstStyle/>
          <a:p>
            <a:endParaRPr lang="en-US"/>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379552" y="6028401"/>
            <a:ext cx="2277449" cy="277853"/>
          </a:xfrm>
          <a:prstGeom prst="rect">
            <a:avLst/>
          </a:prstGeom>
        </p:spPr>
      </p:pic>
      <p:sp>
        <p:nvSpPr>
          <p:cNvPr id="3" name="Content Placeholder 8">
            <a:extLst>
              <a:ext uri="{FF2B5EF4-FFF2-40B4-BE49-F238E27FC236}">
                <a16:creationId xmlns:a16="http://schemas.microsoft.com/office/drawing/2014/main" id="{7858E439-45DC-EE7D-A8CA-2D3811E38019}"/>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A9A7F9B-515E-FEA6-3FEF-E1F60C889E8E}"/>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27722404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2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solidFill>
            <a:srgbClr val="CCE6F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2">
            <a:alphaModFix amt="39000"/>
          </a:blip>
          <a:stretch>
            <a:fillRect/>
          </a:stretch>
        </p:blipFill>
        <p:spPr>
          <a:xfrm>
            <a:off x="4106397" y="287297"/>
            <a:ext cx="7406625" cy="6283413"/>
          </a:xfrm>
          <a:prstGeom prst="rect">
            <a:avLst/>
          </a:prstGeom>
        </p:spPr>
      </p:pic>
      <p:sp>
        <p:nvSpPr>
          <p:cNvPr id="4" name="Rounded Rectangle 3">
            <a:extLst>
              <a:ext uri="{FF2B5EF4-FFF2-40B4-BE49-F238E27FC236}">
                <a16:creationId xmlns:a16="http://schemas.microsoft.com/office/drawing/2014/main" id="{2E7C50D9-2642-E749-B0C8-8840E9A8FCB3}"/>
              </a:ext>
            </a:extLst>
          </p:cNvPr>
          <p:cNvSpPr/>
          <p:nvPr userDrawn="1"/>
        </p:nvSpPr>
        <p:spPr bwMode="gray">
          <a:xfrm>
            <a:off x="568818" y="892101"/>
            <a:ext cx="4952474" cy="5073805"/>
          </a:xfrm>
          <a:prstGeom prst="roundRect">
            <a:avLst>
              <a:gd name="adj" fmla="val 2928"/>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235573" y="6102134"/>
            <a:ext cx="2277449" cy="277853"/>
          </a:xfrm>
          <a:prstGeom prst="rect">
            <a:avLst/>
          </a:prstGeom>
        </p:spPr>
      </p:pic>
      <p:pic>
        <p:nvPicPr>
          <p:cNvPr id="6" name="Graphic 5" descr="CVS Health logo">
            <a:extLst>
              <a:ext uri="{FF2B5EF4-FFF2-40B4-BE49-F238E27FC236}">
                <a16:creationId xmlns:a16="http://schemas.microsoft.com/office/drawing/2014/main" id="{192BD70E-DBAC-296D-A891-6575E4A49E9E}"/>
              </a:ext>
            </a:extLst>
          </p:cNvPr>
          <p:cNvPicPr>
            <a:picLocks noChangeAspect="1"/>
          </p:cNvPicPr>
          <p:nvPr userDrawn="1"/>
        </p:nvPicPr>
        <p:blipFill>
          <a:blip r:embed="rId5">
            <a:extLst>
              <a:ext uri="{96DAC541-7B7A-43D3-8B79-37D633B846F1}">
                <asvg:svgBlip xmlns:asvg="http://schemas.microsoft.com/office/drawing/2016/SVG/main" r:embed="rId6"/>
              </a:ext>
            </a:extLst>
          </a:blip>
          <a:srcRect r="84711"/>
          <a:stretch/>
        </p:blipFill>
        <p:spPr>
          <a:xfrm>
            <a:off x="4894805" y="5468191"/>
            <a:ext cx="348199" cy="277853"/>
          </a:xfrm>
          <a:prstGeom prst="rect">
            <a:avLst/>
          </a:prstGeom>
        </p:spPr>
      </p:pic>
      <p:sp>
        <p:nvSpPr>
          <p:cNvPr id="14" name="Title 1">
            <a:extLst>
              <a:ext uri="{FF2B5EF4-FFF2-40B4-BE49-F238E27FC236}">
                <a16:creationId xmlns:a16="http://schemas.microsoft.com/office/drawing/2014/main" id="{3E347DF8-AA2B-BF0C-1FCE-70F5A073D2AF}"/>
              </a:ext>
            </a:extLst>
          </p:cNvPr>
          <p:cNvSpPr>
            <a:spLocks noGrp="1"/>
          </p:cNvSpPr>
          <p:nvPr>
            <p:ph type="ctrTitle" hasCustomPrompt="1"/>
          </p:nvPr>
        </p:nvSpPr>
        <p:spPr>
          <a:xfrm>
            <a:off x="847715" y="1087017"/>
            <a:ext cx="4227409" cy="1700598"/>
          </a:xfrm>
          <a:prstGeom prst="roundRect">
            <a:avLst>
              <a:gd name="adj" fmla="val 0"/>
            </a:avLst>
          </a:prstGeom>
          <a:noFill/>
        </p:spPr>
        <p:txBody>
          <a:bodyPr lIns="402336" tIns="457200" rIns="365760" bIns="182880" anchor="t">
            <a:noAutofit/>
          </a:bodyPr>
          <a:lstStyle>
            <a:lvl1pPr algn="l">
              <a:defRPr sz="3599" b="0" i="0">
                <a:solidFill>
                  <a:schemeClr val="tx2"/>
                </a:solidFill>
                <a:latin typeface="CVS Health Sans" panose="020B0504020202020204" pitchFamily="34" charset="0"/>
              </a:defRPr>
            </a:lvl1pPr>
          </a:lstStyle>
          <a:p>
            <a:r>
              <a:rPr lang="en-US"/>
              <a:t>Presentation </a:t>
            </a:r>
            <a:br>
              <a:rPr lang="en-US"/>
            </a:br>
            <a:r>
              <a:rPr lang="en-US"/>
              <a:t>title here</a:t>
            </a:r>
          </a:p>
        </p:txBody>
      </p:sp>
      <p:sp>
        <p:nvSpPr>
          <p:cNvPr id="16" name="Text Placeholder 4">
            <a:extLst>
              <a:ext uri="{FF2B5EF4-FFF2-40B4-BE49-F238E27FC236}">
                <a16:creationId xmlns:a16="http://schemas.microsoft.com/office/drawing/2014/main" id="{374317AE-77DD-7E57-B1BA-2A6BD232FED2}"/>
              </a:ext>
            </a:extLst>
          </p:cNvPr>
          <p:cNvSpPr>
            <a:spLocks noGrp="1"/>
          </p:cNvSpPr>
          <p:nvPr>
            <p:ph type="body" sz="quarter" idx="16" hasCustomPrompt="1"/>
          </p:nvPr>
        </p:nvSpPr>
        <p:spPr>
          <a:xfrm>
            <a:off x="1249262" y="3630551"/>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sp>
        <p:nvSpPr>
          <p:cNvPr id="3" name="Content Placeholder 8">
            <a:extLst>
              <a:ext uri="{FF2B5EF4-FFF2-40B4-BE49-F238E27FC236}">
                <a16:creationId xmlns:a16="http://schemas.microsoft.com/office/drawing/2014/main" id="{6D82B504-AEAC-829A-BFBF-74A8590E0EFA}"/>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5451A22-1D62-BBE0-84C4-D181EDB45EAE}"/>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573900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Agenda</a:t>
            </a:r>
          </a:p>
        </p:txBody>
      </p:sp>
      <p:sp>
        <p:nvSpPr>
          <p:cNvPr id="5" name="Text Placeholder 4"/>
          <p:cNvSpPr>
            <a:spLocks noGrp="1"/>
          </p:cNvSpPr>
          <p:nvPr>
            <p:ph type="body" sz="quarter" idx="15" hasCustomPrompt="1"/>
          </p:nvPr>
        </p:nvSpPr>
        <p:spPr>
          <a:xfrm>
            <a:off x="557929" y="1755739"/>
            <a:ext cx="8588453" cy="3985305"/>
          </a:xfrm>
        </p:spPr>
        <p:txBody>
          <a:bodyPr/>
          <a:lstStyle>
            <a:lvl1pPr>
              <a:lnSpc>
                <a:spcPct val="100000"/>
              </a:lnSpc>
              <a:spcBef>
                <a:spcPts val="1800"/>
              </a:spcBef>
              <a:spcAft>
                <a:spcPts val="0"/>
              </a:spcAft>
              <a:defRPr sz="1800" b="1">
                <a:solidFill>
                  <a:schemeClr val="tx2"/>
                </a:solidFill>
                <a:latin typeface="+mn-lt"/>
              </a:defRPr>
            </a:lvl1pPr>
            <a:lvl2pPr marL="0" indent="0">
              <a:spcBef>
                <a:spcPts val="0"/>
              </a:spcBef>
              <a:spcAft>
                <a:spcPts val="0"/>
              </a:spcAft>
              <a:buNone/>
              <a:defRPr sz="1300">
                <a:solidFill>
                  <a:schemeClr val="tx2"/>
                </a:solidFill>
                <a:latin typeface="+mn-lt"/>
              </a:defRPr>
            </a:lvl2pPr>
            <a:lvl3pPr marL="177800" indent="-177800">
              <a:spcBef>
                <a:spcPts val="600"/>
              </a:spcBef>
              <a:buFont typeface="Arial" panose="020B0604020202020204" pitchFamily="34" charset="0"/>
              <a:buChar char="•"/>
              <a:defRPr sz="1300" baseline="0">
                <a:latin typeface="+mn-lt"/>
              </a:defRPr>
            </a:lvl3pPr>
            <a:lvl4pPr marL="342900" indent="-165100">
              <a:spcBef>
                <a:spcPts val="600"/>
              </a:spcBef>
              <a:buFont typeface="Arial" panose="020B0604020202020204" pitchFamily="34" charset="0"/>
              <a:buChar char="–"/>
              <a:defRPr sz="1300" baseline="0">
                <a:latin typeface="+mn-lt"/>
              </a:defRPr>
            </a:lvl4pPr>
            <a:lvl5pPr marL="520700" indent="-177800">
              <a:spcBef>
                <a:spcPts val="600"/>
              </a:spcBef>
              <a:buFont typeface="Arial" panose="020B0604020202020204" pitchFamily="34" charset="0"/>
              <a:buChar char="•"/>
              <a:defRPr sz="1300">
                <a:latin typeface="+mn-lt"/>
              </a:defRPr>
            </a:lvl5pPr>
            <a:lvl6pPr marL="685800" indent="-165100">
              <a:spcBef>
                <a:spcPts val="600"/>
              </a:spcBef>
              <a:buFont typeface="Arial" panose="020B0604020202020204" pitchFamily="34" charset="0"/>
              <a:buChar char="–"/>
              <a:defRPr sz="1300" baseline="0">
                <a:latin typeface="+mn-lt"/>
              </a:defRPr>
            </a:lvl6pPr>
            <a:lvl7pPr marL="863600" indent="-177800">
              <a:spcBef>
                <a:spcPts val="600"/>
              </a:spcBef>
              <a:buFont typeface="Arial" panose="020B0604020202020204" pitchFamily="34" charset="0"/>
              <a:buChar char="•"/>
              <a:defRPr sz="1300">
                <a:latin typeface="+mn-lt"/>
              </a:defRPr>
            </a:lvl7pPr>
            <a:lvl8pPr marL="1028700" indent="-165100">
              <a:spcBef>
                <a:spcPts val="600"/>
              </a:spcBef>
              <a:buFont typeface="Arial" panose="020B0604020202020204" pitchFamily="34" charset="0"/>
              <a:buChar char="–"/>
              <a:defRPr sz="1300">
                <a:latin typeface="+mn-lt"/>
              </a:defRPr>
            </a:lvl8pPr>
            <a:lvl9pPr marL="1206500" indent="-177800">
              <a:spcBef>
                <a:spcPts val="600"/>
              </a:spcBef>
              <a:buFont typeface="Arial" panose="020B0604020202020204" pitchFamily="34" charset="0"/>
              <a:buChar char="•"/>
              <a:defRPr sz="1300" baseline="0">
                <a:latin typeface="+mn-lt"/>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pic>
        <p:nvPicPr>
          <p:cNvPr id="2" name="Picture 1">
            <a:extLst>
              <a:ext uri="{FF2B5EF4-FFF2-40B4-BE49-F238E27FC236}">
                <a16:creationId xmlns:a16="http://schemas.microsoft.com/office/drawing/2014/main" id="{FD52B486-E551-0117-D115-C595B409FAB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7988681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910103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126175" y="1167898"/>
            <a:ext cx="3685665" cy="890028"/>
          </a:xfrm>
        </p:spPr>
        <p:txBody>
          <a:bodyPr anchor="b">
            <a:noAutofit/>
          </a:bodyPr>
          <a:lstStyle>
            <a:lvl1pPr>
              <a:defRPr sz="3199" b="0" i="0">
                <a:solidFill>
                  <a:schemeClr val="tx2"/>
                </a:solidFill>
                <a:latin typeface="CVS Health Sans" panose="020B0504020202020204" pitchFamily="34" charset="0"/>
              </a:defRPr>
            </a:lvl1pPr>
          </a:lstStyle>
          <a:p>
            <a:r>
              <a:rPr lang="en-US"/>
              <a:t>Agenda</a:t>
            </a:r>
          </a:p>
        </p:txBody>
      </p:sp>
      <p:sp>
        <p:nvSpPr>
          <p:cNvPr id="9" name="Text Placeholder 8"/>
          <p:cNvSpPr>
            <a:spLocks noGrp="1"/>
          </p:cNvSpPr>
          <p:nvPr>
            <p:ph type="body" sz="quarter" idx="16" hasCustomPrompt="1"/>
          </p:nvPr>
        </p:nvSpPr>
        <p:spPr>
          <a:xfrm>
            <a:off x="1126174" y="2620104"/>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sp>
        <p:nvSpPr>
          <p:cNvPr id="2" name="Rounded Rectangle 1">
            <a:extLst>
              <a:ext uri="{FF2B5EF4-FFF2-40B4-BE49-F238E27FC236}">
                <a16:creationId xmlns:a16="http://schemas.microsoft.com/office/drawing/2014/main" id="{E5CBC3A9-D968-6604-BB57-4284C382AE6B}"/>
              </a:ext>
            </a:extLst>
          </p:cNvPr>
          <p:cNvSpPr/>
          <p:nvPr userDrawn="1"/>
        </p:nvSpPr>
        <p:spPr bwMode="gray">
          <a:xfrm>
            <a:off x="6012400" y="1024128"/>
            <a:ext cx="5806440" cy="4443984"/>
          </a:xfrm>
          <a:prstGeom prst="roundRect">
            <a:avLst>
              <a:gd name="adj" fmla="val 5236"/>
            </a:avLst>
          </a:prstGeom>
          <a:solidFill>
            <a:srgbClr val="8EB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5" name="Text Placeholder 4">
            <a:extLst>
              <a:ext uri="{FF2B5EF4-FFF2-40B4-BE49-F238E27FC236}">
                <a16:creationId xmlns:a16="http://schemas.microsoft.com/office/drawing/2014/main" id="{9D81AAA0-9041-B09E-E186-0C6D25B45AE6}"/>
              </a:ext>
            </a:extLst>
          </p:cNvPr>
          <p:cNvSpPr>
            <a:spLocks noGrp="1"/>
          </p:cNvSpPr>
          <p:nvPr>
            <p:ph type="body" sz="quarter" idx="17"/>
          </p:nvPr>
        </p:nvSpPr>
        <p:spPr>
          <a:xfrm>
            <a:off x="6623824" y="1612912"/>
            <a:ext cx="3682371" cy="2406650"/>
          </a:xfrm>
        </p:spPr>
        <p:txBody>
          <a:bodyPr/>
          <a:lstStyle/>
          <a:p>
            <a:r>
              <a:rPr lang="en-US"/>
              <a:t>Title here for first item on the agenda</a:t>
            </a:r>
          </a:p>
          <a:p>
            <a:r>
              <a:rPr lang="en-US"/>
              <a:t>Title here for second item</a:t>
            </a:r>
          </a:p>
          <a:p>
            <a:r>
              <a:rPr lang="en-US"/>
              <a:t>Title here for third item </a:t>
            </a:r>
          </a:p>
          <a:p>
            <a:r>
              <a:rPr lang="en-US"/>
              <a:t>Title here for last item</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600466" y="5646611"/>
            <a:ext cx="348199" cy="277853"/>
          </a:xfrm>
          <a:prstGeom prst="rect">
            <a:avLst/>
          </a:prstGeom>
        </p:spPr>
      </p:pic>
    </p:spTree>
    <p:extLst>
      <p:ext uri="{BB962C8B-B14F-4D97-AF65-F5344CB8AC3E}">
        <p14:creationId xmlns:p14="http://schemas.microsoft.com/office/powerpoint/2010/main" val="1341311317"/>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4145700" cy="444348"/>
          </a:xfrm>
        </p:spPr>
        <p:txBody>
          <a:bodyPr anchor="b">
            <a:noAutofit/>
          </a:bodyPr>
          <a:lstStyle>
            <a:lvl1pPr>
              <a:defRPr sz="3199" b="0" i="0">
                <a:solidFill>
                  <a:schemeClr val="tx2"/>
                </a:solidFill>
                <a:latin typeface="CVS Health Sans" panose="020B0504020202020204" pitchFamily="34" charset="0"/>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32485433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
        <p:nvSpPr>
          <p:cNvPr id="5" name="Oval 4">
            <a:extLst>
              <a:ext uri="{FF2B5EF4-FFF2-40B4-BE49-F238E27FC236}">
                <a16:creationId xmlns:a16="http://schemas.microsoft.com/office/drawing/2014/main" id="{02E4503D-621C-1BC6-B814-22C9B3BD05CE}"/>
              </a:ext>
            </a:extLst>
          </p:cNvPr>
          <p:cNvSpPr/>
          <p:nvPr userDrawn="1"/>
        </p:nvSpPr>
        <p:spPr bwMode="gray">
          <a:xfrm>
            <a:off x="1056093" y="1631606"/>
            <a:ext cx="636030" cy="635864"/>
          </a:xfrm>
          <a:prstGeom prst="ellipse">
            <a:avLst/>
          </a:prstGeom>
          <a:solidFill>
            <a:srgbClr val="A9EAE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599" b="1">
              <a:solidFill>
                <a:schemeClr val="bg1"/>
              </a:solidFill>
            </a:endParaRPr>
          </a:p>
        </p:txBody>
      </p:sp>
      <p:sp>
        <p:nvSpPr>
          <p:cNvPr id="11" name="TextBox 10">
            <a:extLst>
              <a:ext uri="{FF2B5EF4-FFF2-40B4-BE49-F238E27FC236}">
                <a16:creationId xmlns:a16="http://schemas.microsoft.com/office/drawing/2014/main" id="{514DEE46-D91C-C4D1-6C66-BD28F2BF4CAB}"/>
              </a:ext>
            </a:extLst>
          </p:cNvPr>
          <p:cNvSpPr txBox="1"/>
          <p:nvPr userDrawn="1"/>
        </p:nvSpPr>
        <p:spPr>
          <a:xfrm>
            <a:off x="971529" y="1625485"/>
            <a:ext cx="816188" cy="769441"/>
          </a:xfrm>
          <a:prstGeom prst="rect">
            <a:avLst/>
          </a:prstGeom>
          <a:noFill/>
        </p:spPr>
        <p:txBody>
          <a:bodyPr wrap="square">
            <a:spAutoFit/>
          </a:bodyPr>
          <a:lstStyle/>
          <a:p>
            <a:pPr algn="ctr"/>
            <a:r>
              <a:rPr lang="en-US" sz="4399" b="0" i="0">
                <a:solidFill>
                  <a:srgbClr val="0B315E"/>
                </a:solidFill>
                <a:latin typeface="CVS Health Sans" panose="020B0504020202020204" pitchFamily="34" charset="0"/>
              </a:rPr>
              <a:t>?</a:t>
            </a:r>
          </a:p>
        </p:txBody>
      </p:sp>
    </p:spTree>
    <p:extLst>
      <p:ext uri="{BB962C8B-B14F-4D97-AF65-F5344CB8AC3E}">
        <p14:creationId xmlns:p14="http://schemas.microsoft.com/office/powerpoint/2010/main" val="1065463473"/>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4496971" y="389319"/>
            <a:ext cx="7317105"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1056093" y="2394925"/>
            <a:ext cx="2833174" cy="1003138"/>
          </a:xfrm>
        </p:spPr>
        <p:txBody>
          <a:bodyPr anchor="b">
            <a:noAutofit/>
          </a:bodyPr>
          <a:lstStyle>
            <a:lvl1pPr>
              <a:defRPr sz="3199" b="0" i="0">
                <a:solidFill>
                  <a:schemeClr val="tx2"/>
                </a:solidFill>
                <a:latin typeface="CVS Health Sans" panose="020B0504020202020204" pitchFamily="34" charset="0"/>
              </a:defRPr>
            </a:lvl1pPr>
          </a:lstStyle>
          <a:p>
            <a:r>
              <a:rPr lang="en-US"/>
              <a:t>Strategic questions</a:t>
            </a:r>
          </a:p>
        </p:txBody>
      </p:sp>
      <p:sp>
        <p:nvSpPr>
          <p:cNvPr id="9" name="Text Placeholder 8"/>
          <p:cNvSpPr>
            <a:spLocks noGrp="1"/>
          </p:cNvSpPr>
          <p:nvPr>
            <p:ph type="body" sz="quarter" idx="16" hasCustomPrompt="1"/>
          </p:nvPr>
        </p:nvSpPr>
        <p:spPr>
          <a:xfrm>
            <a:off x="5016793" y="844075"/>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3666545142"/>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0" y="389319"/>
            <a:ext cx="11439057" cy="5724144"/>
          </a:xfrm>
          <a:prstGeom prst="roundRect">
            <a:avLst>
              <a:gd name="adj" fmla="val 4242"/>
            </a:avLst>
          </a:prstGeom>
          <a:solidFill>
            <a:schemeClr val="bg1"/>
          </a:solidFill>
          <a:ln>
            <a:noFill/>
          </a:ln>
          <a:effectLst>
            <a:outerShdw blurRad="393700" sx="102000" sy="102000" algn="ctr" rotWithShape="0">
              <a:srgbClr val="000000">
                <a:alpha val="11937"/>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29282" y="744536"/>
            <a:ext cx="8472870" cy="448644"/>
          </a:xfrm>
        </p:spPr>
        <p:txBody>
          <a:bodyPr anchor="t">
            <a:noAutofit/>
          </a:bodyPr>
          <a:lstStyle>
            <a:lvl1pPr>
              <a:defRPr sz="3199" b="0" i="0">
                <a:solidFill>
                  <a:schemeClr val="tx2"/>
                </a:solidFill>
                <a:latin typeface="CVS Health Sans" panose="020B0504020202020204" pitchFamily="34" charset="0"/>
              </a:defRPr>
            </a:lvl1pPr>
          </a:lstStyle>
          <a:p>
            <a:r>
              <a:rPr lang="en-US"/>
              <a:t>Content slide</a:t>
            </a:r>
          </a:p>
        </p:txBody>
      </p:sp>
      <p:sp>
        <p:nvSpPr>
          <p:cNvPr id="6" name="Content Placeholder 2">
            <a:extLst>
              <a:ext uri="{FF2B5EF4-FFF2-40B4-BE49-F238E27FC236}">
                <a16:creationId xmlns:a16="http://schemas.microsoft.com/office/drawing/2014/main" id="{DF8BF679-32D5-6D9D-E764-598AE77682B9}"/>
              </a:ext>
            </a:extLst>
          </p:cNvPr>
          <p:cNvSpPr>
            <a:spLocks noGrp="1"/>
          </p:cNvSpPr>
          <p:nvPr>
            <p:ph sz="half" idx="1" hasCustomPrompt="1"/>
          </p:nvPr>
        </p:nvSpPr>
        <p:spPr bwMode="gray">
          <a:xfrm>
            <a:off x="729283"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0" name="Content Placeholder 3">
            <a:extLst>
              <a:ext uri="{FF2B5EF4-FFF2-40B4-BE49-F238E27FC236}">
                <a16:creationId xmlns:a16="http://schemas.microsoft.com/office/drawing/2014/main" id="{8A5D4F01-12EA-764D-2AE8-3643A5350C74}"/>
              </a:ext>
            </a:extLst>
          </p:cNvPr>
          <p:cNvSpPr>
            <a:spLocks noGrp="1"/>
          </p:cNvSpPr>
          <p:nvPr>
            <p:ph sz="half" idx="2" hasCustomPrompt="1"/>
          </p:nvPr>
        </p:nvSpPr>
        <p:spPr bwMode="gray">
          <a:xfrm>
            <a:off x="3398012" y="2609385"/>
            <a:ext cx="2506109" cy="3153240"/>
          </a:xfrm>
          <a:prstGeom prst="roundRect">
            <a:avLst>
              <a:gd name="adj" fmla="val 554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3">
            <a:extLst>
              <a:ext uri="{FF2B5EF4-FFF2-40B4-BE49-F238E27FC236}">
                <a16:creationId xmlns:a16="http://schemas.microsoft.com/office/drawing/2014/main" id="{A462AED5-6066-7066-320B-A1628B7121D5}"/>
              </a:ext>
            </a:extLst>
          </p:cNvPr>
          <p:cNvSpPr>
            <a:spLocks noGrp="1"/>
          </p:cNvSpPr>
          <p:nvPr>
            <p:ph sz="half" idx="18" hasCustomPrompt="1"/>
          </p:nvPr>
        </p:nvSpPr>
        <p:spPr bwMode="gray">
          <a:xfrm>
            <a:off x="6066741" y="2609385"/>
            <a:ext cx="2506109" cy="3153240"/>
          </a:xfrm>
          <a:prstGeom prst="roundRect">
            <a:avLst>
              <a:gd name="adj" fmla="val 8211"/>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2" name="Content Placeholder 3">
            <a:extLst>
              <a:ext uri="{FF2B5EF4-FFF2-40B4-BE49-F238E27FC236}">
                <a16:creationId xmlns:a16="http://schemas.microsoft.com/office/drawing/2014/main" id="{D1562949-696D-3C96-20D5-0D7F1C2A544C}"/>
              </a:ext>
            </a:extLst>
          </p:cNvPr>
          <p:cNvSpPr>
            <a:spLocks noGrp="1"/>
          </p:cNvSpPr>
          <p:nvPr>
            <p:ph sz="half" idx="23" hasCustomPrompt="1"/>
          </p:nvPr>
        </p:nvSpPr>
        <p:spPr bwMode="gray">
          <a:xfrm>
            <a:off x="8735470" y="2609385"/>
            <a:ext cx="2506109" cy="3153240"/>
          </a:xfrm>
          <a:prstGeom prst="roundRect">
            <a:avLst>
              <a:gd name="adj" fmla="val 7320"/>
            </a:avLst>
          </a:prstGeom>
          <a:solidFill>
            <a:schemeClr val="bg1"/>
          </a:solidFill>
          <a:ln w="6350">
            <a:solidFill>
              <a:schemeClr val="bg2">
                <a:lumMod val="60000"/>
                <a:lumOff val="40000"/>
              </a:schemeClr>
            </a:solidFill>
          </a:ln>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lgn="l">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5050">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14" name="Text Placeholder 13">
            <a:extLst>
              <a:ext uri="{FF2B5EF4-FFF2-40B4-BE49-F238E27FC236}">
                <a16:creationId xmlns:a16="http://schemas.microsoft.com/office/drawing/2014/main" id="{287885E8-5C6E-D4F2-8C81-57F7D31EFC67}"/>
              </a:ext>
            </a:extLst>
          </p:cNvPr>
          <p:cNvSpPr>
            <a:spLocks noGrp="1"/>
          </p:cNvSpPr>
          <p:nvPr>
            <p:ph type="body" sz="quarter" idx="24" hasCustomPrompt="1"/>
          </p:nvPr>
        </p:nvSpPr>
        <p:spPr>
          <a:xfrm>
            <a:off x="728854" y="1266999"/>
            <a:ext cx="8473107" cy="958850"/>
          </a:xfrm>
        </p:spPr>
        <p:txBody>
          <a:bodyPr/>
          <a:lstStyle>
            <a:lvl1pPr>
              <a:defRPr sz="1799"/>
            </a:lvl1pPr>
          </a:lstStyle>
          <a:p>
            <a:pPr lvl="0"/>
            <a:r>
              <a:rPr lang="en-US"/>
              <a:t>Key messages and overview slide</a:t>
            </a:r>
            <a:br>
              <a:rPr lang="en-US"/>
            </a:br>
            <a:r>
              <a:rPr lang="en-US"/>
              <a:t>Subtitle here</a:t>
            </a:r>
          </a:p>
        </p:txBody>
      </p:sp>
      <p:pic>
        <p:nvPicPr>
          <p:cNvPr id="18" name="Picture 17" descr="A white rectangular object with black lines&#10;&#10;AI-generated content may be incorrect.">
            <a:extLst>
              <a:ext uri="{FF2B5EF4-FFF2-40B4-BE49-F238E27FC236}">
                <a16:creationId xmlns:a16="http://schemas.microsoft.com/office/drawing/2014/main" id="{A923CD9D-6CB5-9CE8-5754-646F1F81BA04}"/>
              </a:ext>
            </a:extLst>
          </p:cNvPr>
          <p:cNvPicPr>
            <a:picLocks noChangeAspect="1"/>
          </p:cNvPicPr>
          <p:nvPr userDrawn="1"/>
        </p:nvPicPr>
        <p:blipFill>
          <a:blip r:embed="rId4"/>
          <a:stretch>
            <a:fillRect/>
          </a:stretch>
        </p:blipFill>
        <p:spPr>
          <a:xfrm>
            <a:off x="12565162" y="0"/>
            <a:ext cx="5223735" cy="6858000"/>
          </a:xfrm>
          <a:prstGeom prst="rect">
            <a:avLst/>
          </a:prstGeom>
        </p:spPr>
      </p:pic>
    </p:spTree>
    <p:extLst>
      <p:ext uri="{BB962C8B-B14F-4D97-AF65-F5344CB8AC3E}">
        <p14:creationId xmlns:p14="http://schemas.microsoft.com/office/powerpoint/2010/main" val="3217841962"/>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ABEAE97-543B-8CF8-976F-C0FA75C7C931}"/>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18" name="Rounded Rectangle 17">
            <a:extLst>
              <a:ext uri="{FF2B5EF4-FFF2-40B4-BE49-F238E27FC236}">
                <a16:creationId xmlns:a16="http://schemas.microsoft.com/office/drawing/2014/main" id="{09690342-F539-05DF-B0DF-8A870E5B3A98}"/>
              </a:ext>
            </a:extLst>
          </p:cNvPr>
          <p:cNvSpPr/>
          <p:nvPr userDrawn="1"/>
        </p:nvSpPr>
        <p:spPr>
          <a:xfrm>
            <a:off x="7908276" y="389319"/>
            <a:ext cx="3903942" cy="5724144"/>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1577" y="605613"/>
            <a:ext cx="348199" cy="277853"/>
          </a:xfrm>
          <a:prstGeom prst="rect">
            <a:avLst/>
          </a:prstGeom>
        </p:spPr>
      </p:pic>
      <p:sp>
        <p:nvSpPr>
          <p:cNvPr id="5" name="Text Placeholder 3">
            <a:extLst>
              <a:ext uri="{FF2B5EF4-FFF2-40B4-BE49-F238E27FC236}">
                <a16:creationId xmlns:a16="http://schemas.microsoft.com/office/drawing/2014/main" id="{0157BF41-624D-F5BA-DAD7-4C7A585B782F}"/>
              </a:ext>
            </a:extLst>
          </p:cNvPr>
          <p:cNvSpPr>
            <a:spLocks noGrp="1"/>
          </p:cNvSpPr>
          <p:nvPr>
            <p:ph type="body" sz="quarter" idx="12" hasCustomPrompt="1"/>
          </p:nvPr>
        </p:nvSpPr>
        <p:spPr>
          <a:xfrm>
            <a:off x="8396824" y="3910676"/>
            <a:ext cx="2926842" cy="856486"/>
          </a:xfrm>
        </p:spPr>
        <p:txBody>
          <a:bodyPr/>
          <a:lstStyle>
            <a:lvl1pPr>
              <a:defRPr sz="1400"/>
            </a:lvl1pPr>
          </a:lstStyle>
          <a:p>
            <a:pPr algn="ctr"/>
            <a:r>
              <a:rPr lang="en-US" b="1"/>
              <a:t>Presenter First Name</a:t>
            </a:r>
            <a:br>
              <a:rPr lang="en-US" b="1"/>
            </a:br>
            <a:r>
              <a:rPr lang="en-US" b="1"/>
              <a:t>Last Name</a:t>
            </a:r>
          </a:p>
          <a:p>
            <a:pPr algn="ctr"/>
            <a:r>
              <a:rPr lang="en-US"/>
              <a:t>Title, Company</a:t>
            </a:r>
          </a:p>
        </p:txBody>
      </p:sp>
      <p:sp>
        <p:nvSpPr>
          <p:cNvPr id="13" name="Picture Placeholder 12">
            <a:extLst>
              <a:ext uri="{FF2B5EF4-FFF2-40B4-BE49-F238E27FC236}">
                <a16:creationId xmlns:a16="http://schemas.microsoft.com/office/drawing/2014/main" id="{A5C36319-EE21-DFE2-EDB5-BD111A702EB6}"/>
              </a:ext>
            </a:extLst>
          </p:cNvPr>
          <p:cNvSpPr>
            <a:spLocks noGrp="1"/>
          </p:cNvSpPr>
          <p:nvPr>
            <p:ph type="pic" sz="quarter" idx="25"/>
          </p:nvPr>
        </p:nvSpPr>
        <p:spPr>
          <a:xfrm>
            <a:off x="8789197" y="1538288"/>
            <a:ext cx="2142096" cy="2049462"/>
          </a:xfrm>
          <a:prstGeom prst="roundRect">
            <a:avLst>
              <a:gd name="adj" fmla="val 5785"/>
            </a:avLst>
          </a:prstGeom>
        </p:spPr>
        <p:txBody>
          <a:bodyPr/>
          <a:lstStyle/>
          <a:p>
            <a:endParaRPr lang="en-US"/>
          </a:p>
        </p:txBody>
      </p:sp>
      <p:sp>
        <p:nvSpPr>
          <p:cNvPr id="17" name="Text Placeholder 16">
            <a:extLst>
              <a:ext uri="{FF2B5EF4-FFF2-40B4-BE49-F238E27FC236}">
                <a16:creationId xmlns:a16="http://schemas.microsoft.com/office/drawing/2014/main" id="{B98A49DC-ED66-8D01-F7D7-1540E7A11436}"/>
              </a:ext>
            </a:extLst>
          </p:cNvPr>
          <p:cNvSpPr>
            <a:spLocks noGrp="1"/>
          </p:cNvSpPr>
          <p:nvPr>
            <p:ph type="body" sz="quarter" idx="26" hasCustomPrompt="1"/>
          </p:nvPr>
        </p:nvSpPr>
        <p:spPr>
          <a:xfrm>
            <a:off x="585371" y="1628775"/>
            <a:ext cx="6856611" cy="4484688"/>
          </a:xfrm>
        </p:spPr>
        <p:txBody>
          <a:bodyPr/>
          <a:lstStyle>
            <a:lvl1pPr>
              <a:defRPr>
                <a:solidFill>
                  <a:schemeClr val="tx2"/>
                </a:solidFill>
              </a:defRPr>
            </a:lvl1pPr>
          </a:lstStyle>
          <a:p>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br>
              <a:rPr lang="en-US" sz="1400" b="0" i="0" u="none" strike="noStrike">
                <a:solidFill>
                  <a:srgbClr val="000000"/>
                </a:solidFill>
                <a:effectLst/>
                <a:latin typeface="CVS Health Sans" panose="020B0504020202020204" pitchFamily="34" charset="0"/>
              </a:rPr>
            </a:br>
            <a:br>
              <a:rPr lang="en-US" sz="1400" b="0" i="0" u="none" strike="noStrike">
                <a:solidFill>
                  <a:srgbClr val="000000"/>
                </a:solidFill>
                <a:effectLst/>
                <a:latin typeface="CVS Health Sans" panose="020B0504020202020204" pitchFamily="34" charset="0"/>
              </a:rPr>
            </a:b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rutrum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pretium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faucibus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Suspendisse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aliquam</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malesuada</a:t>
            </a:r>
            <a:r>
              <a:rPr lang="en-US" sz="1400" b="0" i="0" u="none" strike="noStrike">
                <a:solidFill>
                  <a:srgbClr val="000000"/>
                </a:solidFill>
                <a:effectLst/>
                <a:latin typeface="CVS Health Sans" panose="020B0504020202020204" pitchFamily="34" charset="0"/>
              </a:rPr>
              <a:t> dictum, mi mi </a:t>
            </a:r>
            <a:r>
              <a:rPr lang="en-US" sz="1400" b="0" i="0" u="none" strike="noStrike" err="1">
                <a:solidFill>
                  <a:srgbClr val="000000"/>
                </a:solidFill>
                <a:effectLst/>
                <a:latin typeface="CVS Health Sans" panose="020B0504020202020204" pitchFamily="34" charset="0"/>
              </a:rPr>
              <a:t>ultricies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augue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quis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aliquet</a:t>
            </a:r>
            <a:r>
              <a:rPr lang="en-US" sz="1400" b="0" i="0" u="none" strike="noStrike">
                <a:solidFill>
                  <a:srgbClr val="000000"/>
                </a:solidFill>
                <a:effectLst/>
                <a:latin typeface="CVS Health Sans" panose="020B0504020202020204" pitchFamily="34" charset="0"/>
              </a:rPr>
              <a:t> ante </a:t>
            </a:r>
            <a:r>
              <a:rPr lang="en-US" sz="1400" b="0" i="0" u="none" strike="noStrike" err="1">
                <a:solidFill>
                  <a:srgbClr val="000000"/>
                </a:solidFill>
                <a:effectLst/>
                <a:latin typeface="CVS Health Sans" panose="020B0504020202020204" pitchFamily="34" charset="0"/>
              </a:rPr>
              <a:t>orci</a:t>
            </a:r>
            <a:r>
              <a:rPr lang="en-US" sz="1400" b="0" i="0" u="none" strike="noStrike">
                <a:solidFill>
                  <a:srgbClr val="000000"/>
                </a:solidFill>
                <a:effectLst/>
                <a:latin typeface="CVS Health Sans" panose="020B0504020202020204" pitchFamily="34" charset="0"/>
              </a:rPr>
              <a:t> sit </a:t>
            </a:r>
            <a:r>
              <a:rPr lang="en-US" sz="1400" b="0" i="0" u="none" strike="noStrike" err="1">
                <a:solidFill>
                  <a:srgbClr val="000000"/>
                </a:solidFill>
                <a:effectLst/>
                <a:latin typeface="CVS Health Sans" panose="020B0504020202020204" pitchFamily="34" charset="0"/>
              </a:rPr>
              <a:t>amet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felis</a:t>
            </a:r>
            <a:r>
              <a:rPr lang="en-US" sz="1400" b="0" i="0" u="none" strike="noStrike">
                <a:solidFill>
                  <a:srgbClr val="000000"/>
                </a:solidFill>
                <a:effectLst/>
                <a:latin typeface="CVS Health Sans" panose="020B0504020202020204" pitchFamily="34" charset="0"/>
              </a:rPr>
              <a:t>. 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r>
              <a:rPr lang="en-US" sz="1400" b="0">
                <a:latin typeface="CVS Health Sans" panose="020B0504020202020204" pitchFamily="34" charset="0"/>
              </a:rPr>
              <a:t>Lorem ipsum dolor sit </a:t>
            </a:r>
            <a:r>
              <a:rPr lang="en-US" sz="1400" b="0" err="1">
                <a:latin typeface="CVS Health Sans" panose="020B0504020202020204" pitchFamily="34" charset="0"/>
              </a:rPr>
              <a:t>amet</a:t>
            </a:r>
            <a:r>
              <a:rPr lang="en-US" sz="1400" b="0">
                <a:latin typeface="CVS Health Sans" panose="020B0504020202020204" pitchFamily="34" charset="0"/>
              </a:rPr>
              <a:t>, </a:t>
            </a:r>
            <a:r>
              <a:rPr lang="en-US" sz="1400" b="0" err="1">
                <a:latin typeface="CVS Health Sans" panose="020B0504020202020204" pitchFamily="34" charset="0"/>
              </a:rPr>
              <a:t>consectetur</a:t>
            </a:r>
            <a:r>
              <a:rPr lang="en-US" sz="1400" b="0">
                <a:latin typeface="CVS Health Sans" panose="020B0504020202020204" pitchFamily="34" charset="0"/>
              </a:rPr>
              <a:t> </a:t>
            </a:r>
            <a:r>
              <a:rPr lang="en-US" sz="1400" b="0" err="1">
                <a:latin typeface="CVS Health Sans" panose="020B0504020202020204" pitchFamily="34" charset="0"/>
              </a:rPr>
              <a:t>adipiscing</a:t>
            </a:r>
            <a:r>
              <a:rPr lang="en-US" sz="1400" b="0">
                <a:latin typeface="CVS Health Sans" panose="020B0504020202020204" pitchFamily="34" charset="0"/>
              </a:rPr>
              <a:t> </a:t>
            </a:r>
            <a:r>
              <a:rPr lang="en-US" sz="1400" b="0" err="1">
                <a:latin typeface="CVS Health Sans" panose="020B0504020202020204" pitchFamily="34" charset="0"/>
              </a:rPr>
              <a:t>elit</a:t>
            </a:r>
            <a:r>
              <a:rPr lang="en-US" sz="1400" b="0">
                <a:latin typeface="CVS Health Sans" panose="020B0504020202020204" pitchFamily="34" charset="0"/>
              </a:rPr>
              <a:t>. </a:t>
            </a:r>
            <a:r>
              <a:rPr lang="en-US" sz="1400" b="0" err="1">
                <a:latin typeface="CVS Health Sans" panose="020B0504020202020204" pitchFamily="34" charset="0"/>
              </a:rPr>
              <a:t>Mauris</a:t>
            </a:r>
            <a:r>
              <a:rPr lang="en-US" sz="1400" b="0">
                <a:latin typeface="CVS Health Sans" panose="020B0504020202020204" pitchFamily="34" charset="0"/>
              </a:rPr>
              <a:t> sed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nisl</a:t>
            </a:r>
            <a:r>
              <a:rPr lang="en-US" sz="1400" b="0">
                <a:latin typeface="CVS Health Sans" panose="020B0504020202020204" pitchFamily="34" charset="0"/>
              </a:rPr>
              <a:t>. Morbi </a:t>
            </a:r>
            <a:r>
              <a:rPr lang="en-US" sz="1400" b="0" err="1">
                <a:latin typeface="CVS Health Sans" panose="020B0504020202020204" pitchFamily="34" charset="0"/>
              </a:rPr>
              <a:t>congue</a:t>
            </a:r>
            <a:r>
              <a:rPr lang="en-US" sz="1400" b="0">
                <a:latin typeface="CVS Health Sans" panose="020B0504020202020204" pitchFamily="34" charset="0"/>
              </a:rPr>
              <a:t> </a:t>
            </a:r>
            <a:r>
              <a:rPr lang="en-US" sz="1400" b="0" err="1">
                <a:latin typeface="CVS Health Sans" panose="020B0504020202020204" pitchFamily="34" charset="0"/>
              </a:rPr>
              <a:t>nunc</a:t>
            </a:r>
            <a:r>
              <a:rPr lang="en-US" sz="1400" b="0">
                <a:latin typeface="CVS Health Sans" panose="020B0504020202020204" pitchFamily="34" charset="0"/>
              </a:rPr>
              <a:t> </a:t>
            </a:r>
            <a:r>
              <a:rPr lang="en-US" sz="1400" b="0" err="1">
                <a:latin typeface="CVS Health Sans" panose="020B0504020202020204" pitchFamily="34" charset="0"/>
              </a:rPr>
              <a:t>massa</a:t>
            </a:r>
            <a:r>
              <a:rPr lang="en-US" sz="1400" b="0">
                <a:latin typeface="CVS Health Sans" panose="020B0504020202020204" pitchFamily="34" charset="0"/>
              </a:rPr>
              <a:t>, at </a:t>
            </a:r>
            <a:r>
              <a:rPr lang="en-US" sz="1400" b="0" err="1">
                <a:latin typeface="CVS Health Sans" panose="020B0504020202020204" pitchFamily="34" charset="0"/>
              </a:rPr>
              <a:t>consequat</a:t>
            </a:r>
            <a:r>
              <a:rPr lang="en-US" sz="1400" b="0">
                <a:latin typeface="CVS Health Sans" panose="020B0504020202020204" pitchFamily="34" charset="0"/>
              </a:rPr>
              <a:t> </a:t>
            </a:r>
            <a:r>
              <a:rPr lang="en-US" sz="1400" b="0" err="1">
                <a:latin typeface="CVS Health Sans" panose="020B0504020202020204" pitchFamily="34" charset="0"/>
              </a:rPr>
              <a:t>enim</a:t>
            </a:r>
            <a:r>
              <a:rPr lang="en-US" sz="1400" b="0">
                <a:latin typeface="CVS Health Sans" panose="020B0504020202020204" pitchFamily="34" charset="0"/>
              </a:rPr>
              <a:t> </a:t>
            </a:r>
            <a:r>
              <a:rPr lang="en-US" sz="1400" b="0" err="1">
                <a:latin typeface="CVS Health Sans" panose="020B0504020202020204" pitchFamily="34" charset="0"/>
              </a:rPr>
              <a:t>eleifend</a:t>
            </a:r>
            <a:r>
              <a:rPr lang="en-US" sz="1400" b="0">
                <a:latin typeface="CVS Health Sans" panose="020B0504020202020204" pitchFamily="34" charset="0"/>
              </a:rPr>
              <a:t> </a:t>
            </a:r>
            <a:r>
              <a:rPr lang="en-US" sz="1400" b="0" err="1">
                <a:latin typeface="CVS Health Sans" panose="020B0504020202020204" pitchFamily="34" charset="0"/>
              </a:rPr>
              <a:t>imperdiet</a:t>
            </a:r>
            <a:r>
              <a:rPr lang="en-US" sz="1400" b="0">
                <a:latin typeface="CVS Health Sans" panose="020B0504020202020204" pitchFamily="34" charset="0"/>
              </a:rPr>
              <a:t>. </a:t>
            </a:r>
            <a:r>
              <a:rPr lang="en-US" sz="1400" b="0" err="1">
                <a:latin typeface="CVS Health Sans" panose="020B0504020202020204" pitchFamily="34" charset="0"/>
              </a:rPr>
              <a:t>Etiam</a:t>
            </a:r>
            <a:r>
              <a:rPr lang="en-US" sz="1400" b="0">
                <a:latin typeface="CVS Health Sans" panose="020B0504020202020204" pitchFamily="34" charset="0"/>
              </a:rPr>
              <a:t> </a:t>
            </a:r>
            <a:r>
              <a:rPr lang="en-US" sz="1400" b="0" err="1">
                <a:latin typeface="CVS Health Sans" panose="020B0504020202020204" pitchFamily="34" charset="0"/>
              </a:rPr>
              <a:t>ornare</a:t>
            </a:r>
            <a:r>
              <a:rPr lang="en-US" sz="1400" b="0">
                <a:latin typeface="CVS Health Sans" panose="020B0504020202020204" pitchFamily="34" charset="0"/>
              </a:rPr>
              <a:t> fermentum </a:t>
            </a:r>
            <a:r>
              <a:rPr lang="en-US" sz="1400" b="0" err="1">
                <a:latin typeface="CVS Health Sans" panose="020B0504020202020204" pitchFamily="34" charset="0"/>
              </a:rPr>
              <a:t>risus</a:t>
            </a:r>
            <a:r>
              <a:rPr lang="en-US" sz="1400" b="0">
                <a:latin typeface="CVS Health Sans" panose="020B0504020202020204" pitchFamily="34" charset="0"/>
              </a:rPr>
              <a:t>, et </a:t>
            </a:r>
            <a:r>
              <a:rPr lang="en-US" sz="1400" b="0" err="1">
                <a:latin typeface="CVS Health Sans" panose="020B0504020202020204" pitchFamily="34" charset="0"/>
              </a:rPr>
              <a:t>dapibus</a:t>
            </a:r>
            <a:r>
              <a:rPr lang="en-US" sz="1400" b="0">
                <a:latin typeface="CVS Health Sans" panose="020B0504020202020204" pitchFamily="34" charset="0"/>
              </a:rPr>
              <a:t> ipsum. </a:t>
            </a:r>
            <a:r>
              <a:rPr lang="en-US" sz="1400" b="0" i="0" u="none" strike="noStrike">
                <a:solidFill>
                  <a:srgbClr val="000000"/>
                </a:solidFill>
                <a:effectLst/>
                <a:latin typeface="CVS Health Sans" panose="020B0504020202020204" pitchFamily="34" charset="0"/>
              </a:rPr>
              <a:t>Cras </a:t>
            </a:r>
            <a:r>
              <a:rPr lang="en-US" sz="1400" b="0" i="0" u="none" strike="noStrike" err="1">
                <a:solidFill>
                  <a:srgbClr val="000000"/>
                </a:solidFill>
                <a:effectLst/>
                <a:latin typeface="CVS Health Sans" panose="020B0504020202020204" pitchFamily="34" charset="0"/>
              </a:rPr>
              <a:t>nulla</a:t>
            </a:r>
            <a:r>
              <a:rPr lang="en-US" sz="1400" b="0" i="0" u="none" strike="noStrike">
                <a:solidFill>
                  <a:srgbClr val="000000"/>
                </a:solidFill>
                <a:effectLst/>
                <a:latin typeface="CVS Health Sans" panose="020B0504020202020204" pitchFamily="34" charset="0"/>
              </a:rPr>
              <a:t> magna, </a:t>
            </a:r>
            <a:r>
              <a:rPr lang="en-US" sz="1400" b="0" i="0" u="none" strike="noStrike" err="1">
                <a:solidFill>
                  <a:srgbClr val="000000"/>
                </a:solidFill>
                <a:effectLst/>
                <a:latin typeface="CVS Health Sans" panose="020B0504020202020204" pitchFamily="34" charset="0"/>
              </a:rPr>
              <a:t>iaculis</a:t>
            </a:r>
            <a:r>
              <a:rPr lang="en-US" sz="1400" b="0" i="0" u="none" strike="noStrike">
                <a:solidFill>
                  <a:srgbClr val="000000"/>
                </a:solidFill>
                <a:effectLst/>
                <a:latin typeface="CVS Health Sans" panose="020B0504020202020204" pitchFamily="34" charset="0"/>
              </a:rPr>
              <a:t> id </a:t>
            </a:r>
            <a:r>
              <a:rPr lang="en-US" sz="1400" b="0" i="0" u="none" strike="noStrike" err="1">
                <a:solidFill>
                  <a:srgbClr val="000000"/>
                </a:solidFill>
                <a:effectLst/>
                <a:latin typeface="CVS Health Sans" panose="020B0504020202020204" pitchFamily="34" charset="0"/>
              </a:rPr>
              <a:t>molestie</a:t>
            </a:r>
            <a:r>
              <a:rPr lang="en-US" sz="1400" b="0" i="0" u="none" strike="noStrike">
                <a:solidFill>
                  <a:srgbClr val="000000"/>
                </a:solidFill>
                <a:effectLst/>
                <a:latin typeface="CVS Health Sans" panose="020B0504020202020204" pitchFamily="34" charset="0"/>
              </a:rPr>
              <a:t> vel,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non eros. Sed </a:t>
            </a:r>
            <a:r>
              <a:rPr lang="en-US" sz="1400" b="0" i="0" u="none" strike="noStrike" err="1">
                <a:solidFill>
                  <a:srgbClr val="000000"/>
                </a:solidFill>
                <a:effectLst/>
                <a:latin typeface="CVS Health Sans" panose="020B0504020202020204" pitchFamily="34" charset="0"/>
              </a:rPr>
              <a:t>vehicula</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lectus</a:t>
            </a:r>
            <a:r>
              <a:rPr lang="en-US" sz="1400" b="0" i="0" u="none" strike="noStrike">
                <a:solidFill>
                  <a:srgbClr val="000000"/>
                </a:solidFill>
                <a:effectLst/>
                <a:latin typeface="CVS Health Sans" panose="020B0504020202020204" pitchFamily="34" charset="0"/>
              </a:rPr>
              <a:t>, a </a:t>
            </a:r>
            <a:r>
              <a:rPr lang="en-US" sz="1400" b="0" i="0" u="none" strike="noStrike" err="1">
                <a:solidFill>
                  <a:srgbClr val="000000"/>
                </a:solidFill>
                <a:effectLst/>
                <a:latin typeface="CVS Health Sans" panose="020B0504020202020204" pitchFamily="34" charset="0"/>
              </a:rPr>
              <a:t>volutpat</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neque</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ultrices</a:t>
            </a:r>
            <a:r>
              <a:rPr lang="en-US" sz="1400" b="0" i="0" u="none" strike="noStrike">
                <a:solidFill>
                  <a:srgbClr val="000000"/>
                </a:solidFill>
                <a:effectLst/>
                <a:latin typeface="CVS Health Sans" panose="020B0504020202020204" pitchFamily="34" charset="0"/>
              </a:rPr>
              <a:t> </a:t>
            </a:r>
            <a:r>
              <a:rPr lang="en-US" sz="1400" b="0" i="0" u="none" strike="noStrike" err="1">
                <a:solidFill>
                  <a:srgbClr val="000000"/>
                </a:solidFill>
                <a:effectLst/>
                <a:latin typeface="CVS Health Sans" panose="020B0504020202020204" pitchFamily="34" charset="0"/>
              </a:rPr>
              <a:t>ut.</a:t>
            </a:r>
            <a:endParaRPr lang="en-US" sz="1400" b="0" i="0" u="none" strike="noStrike">
              <a:solidFill>
                <a:srgbClr val="000000"/>
              </a:solidFill>
              <a:effectLst/>
              <a:latin typeface="CVS Health Sans" panose="020B0504020202020204" pitchFamily="34" charset="0"/>
            </a:endParaRPr>
          </a:p>
          <a:p>
            <a:endParaRPr lang="en-US" sz="1400" b="0" i="0" u="none" strike="noStrike">
              <a:solidFill>
                <a:srgbClr val="000000"/>
              </a:solidFill>
              <a:effectLst/>
              <a:latin typeface="CVS Health Sans" panose="020B0504020202020204" pitchFamily="34" charset="0"/>
            </a:endParaRPr>
          </a:p>
        </p:txBody>
      </p:sp>
      <p:sp>
        <p:nvSpPr>
          <p:cNvPr id="3" name="Title 1">
            <a:extLst>
              <a:ext uri="{FF2B5EF4-FFF2-40B4-BE49-F238E27FC236}">
                <a16:creationId xmlns:a16="http://schemas.microsoft.com/office/drawing/2014/main" id="{35488094-9521-9651-8AE0-DFD7C2C90B50}"/>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882206158"/>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952614911"/>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6E0F5887-17DE-B302-8D16-0583719F5232}"/>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24263724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7908276" y="1773938"/>
            <a:ext cx="3903942" cy="4339527"/>
          </a:xfrm>
          <a:prstGeom prst="roundRect">
            <a:avLst>
              <a:gd name="adj" fmla="val 4242"/>
            </a:avLst>
          </a:prstGeom>
          <a:solidFill>
            <a:schemeClr val="bg1"/>
          </a:solidFill>
          <a:ln>
            <a:noFill/>
          </a:ln>
          <a:effectLst>
            <a:outerShdw blurRad="289880" sx="102000" sy="102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205611" y="2009782"/>
            <a:ext cx="3257107" cy="3907693"/>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5" name="Title 1">
            <a:extLst>
              <a:ext uri="{FF2B5EF4-FFF2-40B4-BE49-F238E27FC236}">
                <a16:creationId xmlns:a16="http://schemas.microsoft.com/office/drawing/2014/main" id="{A525BEEA-B930-F877-3788-349272E85CE6}"/>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3473005955"/>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70061" y="1773936"/>
            <a:ext cx="6653155"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10" name="Content Placeholder 3">
            <a:extLst>
              <a:ext uri="{FF2B5EF4-FFF2-40B4-BE49-F238E27FC236}">
                <a16:creationId xmlns:a16="http://schemas.microsoft.com/office/drawing/2014/main" id="{6C788853-0F99-4ECE-CA5F-A73407EEFC07}"/>
              </a:ext>
            </a:extLst>
          </p:cNvPr>
          <p:cNvSpPr>
            <a:spLocks noGrp="1"/>
          </p:cNvSpPr>
          <p:nvPr>
            <p:ph sz="half" idx="2" hasCustomPrompt="1"/>
          </p:nvPr>
        </p:nvSpPr>
        <p:spPr bwMode="gray">
          <a:xfrm>
            <a:off x="8158666" y="1771650"/>
            <a:ext cx="3257107" cy="3981450"/>
          </a:xfrm>
          <a:prstGeom prst="roundRect">
            <a:avLst>
              <a:gd name="adj" fmla="val 0"/>
            </a:avLst>
          </a:prstGeom>
          <a:noFill/>
          <a:ln w="6350">
            <a:noFill/>
          </a:ln>
          <a:effectLst>
            <a:outerShdw blurRad="220067" sx="98000" sy="98000" algn="ctr" rotWithShape="0">
              <a:srgbClr val="000000">
                <a:alpha val="24000"/>
              </a:srgbClr>
            </a:outerShdw>
          </a:effectLst>
        </p:spPr>
        <p:txBody>
          <a:bodyPr vert="horz" lIns="91440" tIns="91440" rIns="91440" bIns="91440" rtlCol="0">
            <a:noAutofit/>
          </a:bodyPr>
          <a:lstStyle>
            <a:lvl1pPr>
              <a:buClr>
                <a:schemeClr val="tx1"/>
              </a:buClr>
              <a:defRPr lang="en-US" sz="1600"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baseline="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4" name="Title 1">
            <a:extLst>
              <a:ext uri="{FF2B5EF4-FFF2-40B4-BE49-F238E27FC236}">
                <a16:creationId xmlns:a16="http://schemas.microsoft.com/office/drawing/2014/main" id="{7E5C5C97-44E4-246D-6FE4-BE83BCFD82BC}"/>
              </a:ext>
            </a:extLst>
          </p:cNvPr>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83063591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61DB31-BA0E-469A-88AC-4C37BFB0BE7E}"/>
              </a:ext>
            </a:extLst>
          </p:cNvPr>
          <p:cNvSpPr>
            <a:spLocks noGrp="1"/>
          </p:cNvSpPr>
          <p:nvPr>
            <p:ph type="title" hasCustomPrompt="1"/>
          </p:nvPr>
        </p:nvSpPr>
        <p:spPr>
          <a:xfrm>
            <a:off x="557929" y="530351"/>
            <a:ext cx="9667726" cy="713232"/>
          </a:xfrm>
        </p:spPr>
        <p:txBody>
          <a:bodyPr/>
          <a:lstStyle>
            <a:lvl1pPr>
              <a:defRPr sz="4800">
                <a:solidFill>
                  <a:schemeClr val="accent6"/>
                </a:solidFill>
              </a:defRPr>
            </a:lvl1pPr>
          </a:lstStyle>
          <a:p>
            <a:r>
              <a:rPr lang="en-US"/>
              <a:t>Agenda</a:t>
            </a:r>
          </a:p>
        </p:txBody>
      </p:sp>
      <p:sp>
        <p:nvSpPr>
          <p:cNvPr id="4" name="Text Placeholder 19">
            <a:extLst>
              <a:ext uri="{FF2B5EF4-FFF2-40B4-BE49-F238E27FC236}">
                <a16:creationId xmlns:a16="http://schemas.microsoft.com/office/drawing/2014/main" id="{CD3DA619-C657-4377-909C-6D3A110F550F}"/>
              </a:ext>
            </a:extLst>
          </p:cNvPr>
          <p:cNvSpPr>
            <a:spLocks noGrp="1"/>
          </p:cNvSpPr>
          <p:nvPr>
            <p:ph type="body" sz="quarter" idx="10" hasCustomPrompt="1"/>
          </p:nvPr>
        </p:nvSpPr>
        <p:spPr>
          <a:xfrm>
            <a:off x="1513652" y="1756549"/>
            <a:ext cx="3914652"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6" name="Text Placeholder 19">
            <a:extLst>
              <a:ext uri="{FF2B5EF4-FFF2-40B4-BE49-F238E27FC236}">
                <a16:creationId xmlns:a16="http://schemas.microsoft.com/office/drawing/2014/main" id="{99D62640-4C2F-4EEE-8702-E19D55A9718A}"/>
              </a:ext>
            </a:extLst>
          </p:cNvPr>
          <p:cNvSpPr>
            <a:spLocks noGrp="1"/>
          </p:cNvSpPr>
          <p:nvPr>
            <p:ph type="body" sz="quarter" idx="11" hasCustomPrompt="1"/>
          </p:nvPr>
        </p:nvSpPr>
        <p:spPr>
          <a:xfrm>
            <a:off x="6293091" y="1756549"/>
            <a:ext cx="3912531"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pic>
        <p:nvPicPr>
          <p:cNvPr id="2" name="Picture 1">
            <a:extLst>
              <a:ext uri="{FF2B5EF4-FFF2-40B4-BE49-F238E27FC236}">
                <a16:creationId xmlns:a16="http://schemas.microsoft.com/office/drawing/2014/main" id="{64FB3396-9FFD-7C74-4CBD-F5D465DC150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37990" y="228600"/>
            <a:ext cx="1723724" cy="219558"/>
          </a:xfrm>
          <a:prstGeom prst="rect">
            <a:avLst/>
          </a:prstGeom>
        </p:spPr>
      </p:pic>
    </p:spTree>
    <p:extLst>
      <p:ext uri="{BB962C8B-B14F-4D97-AF65-F5344CB8AC3E}">
        <p14:creationId xmlns:p14="http://schemas.microsoft.com/office/powerpoint/2010/main" val="23546657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83CB10-33AE-97F3-0550-6AFED03D10FA}"/>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4" name="Graphic 3" descr="CVS Health logo">
            <a:extLst>
              <a:ext uri="{FF2B5EF4-FFF2-40B4-BE49-F238E27FC236}">
                <a16:creationId xmlns:a16="http://schemas.microsoft.com/office/drawing/2014/main" id="{4D47EDED-5525-EF1C-CB00-FBE42F635D99}"/>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4860" y="466686"/>
            <a:ext cx="348199" cy="277853"/>
          </a:xfrm>
          <a:prstGeom prst="rect">
            <a:avLst/>
          </a:prstGeom>
        </p:spPr>
      </p:pic>
      <p:sp>
        <p:nvSpPr>
          <p:cNvPr id="2" name="Title 1"/>
          <p:cNvSpPr>
            <a:spLocks noGrp="1"/>
          </p:cNvSpPr>
          <p:nvPr>
            <p:ph type="title" hasCustomPrompt="1"/>
          </p:nvPr>
        </p:nvSpPr>
        <p:spPr>
          <a:xfrm>
            <a:off x="567075" y="685800"/>
            <a:ext cx="9667726"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
        <p:nvSpPr>
          <p:cNvPr id="6" name="Content Placeholder 2"/>
          <p:cNvSpPr>
            <a:spLocks noGrp="1"/>
          </p:cNvSpPr>
          <p:nvPr>
            <p:ph sz="half" idx="1" hasCustomPrompt="1"/>
          </p:nvPr>
        </p:nvSpPr>
        <p:spPr bwMode="gray">
          <a:xfrm>
            <a:off x="557929"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8" name="Content Placeholder 2">
            <a:extLst>
              <a:ext uri="{FF2B5EF4-FFF2-40B4-BE49-F238E27FC236}">
                <a16:creationId xmlns:a16="http://schemas.microsoft.com/office/drawing/2014/main" id="{58C279AB-46C7-3A59-4DF7-666670711A7A}"/>
              </a:ext>
            </a:extLst>
          </p:cNvPr>
          <p:cNvSpPr>
            <a:spLocks noGrp="1"/>
          </p:cNvSpPr>
          <p:nvPr>
            <p:ph sz="half" idx="10" hasCustomPrompt="1"/>
          </p:nvPr>
        </p:nvSpPr>
        <p:spPr bwMode="gray">
          <a:xfrm>
            <a:off x="3410564"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9" name="Content Placeholder 2">
            <a:extLst>
              <a:ext uri="{FF2B5EF4-FFF2-40B4-BE49-F238E27FC236}">
                <a16:creationId xmlns:a16="http://schemas.microsoft.com/office/drawing/2014/main" id="{94D646C9-C346-4297-1488-B5ED7C9EC973}"/>
              </a:ext>
            </a:extLst>
          </p:cNvPr>
          <p:cNvSpPr>
            <a:spLocks noGrp="1"/>
          </p:cNvSpPr>
          <p:nvPr>
            <p:ph sz="half" idx="11" hasCustomPrompt="1"/>
          </p:nvPr>
        </p:nvSpPr>
        <p:spPr bwMode="gray">
          <a:xfrm>
            <a:off x="6263198"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
        <p:nvSpPr>
          <p:cNvPr id="11" name="Content Placeholder 2">
            <a:extLst>
              <a:ext uri="{FF2B5EF4-FFF2-40B4-BE49-F238E27FC236}">
                <a16:creationId xmlns:a16="http://schemas.microsoft.com/office/drawing/2014/main" id="{F6FE8DEA-448C-8714-757F-0B9D6668D7A2}"/>
              </a:ext>
            </a:extLst>
          </p:cNvPr>
          <p:cNvSpPr>
            <a:spLocks noGrp="1"/>
          </p:cNvSpPr>
          <p:nvPr>
            <p:ph sz="half" idx="12" hasCustomPrompt="1"/>
          </p:nvPr>
        </p:nvSpPr>
        <p:spPr bwMode="gray">
          <a:xfrm>
            <a:off x="9115832" y="1764320"/>
            <a:ext cx="2506109" cy="3988781"/>
          </a:xfrm>
          <a:prstGeom prst="roundRect">
            <a:avLst>
              <a:gd name="adj" fmla="val 7543"/>
            </a:avLst>
          </a:prstGeom>
          <a:solidFill>
            <a:schemeClr val="bg1"/>
          </a:solidFill>
          <a:effectLst>
            <a:outerShdw blurRad="279400" sx="102000" sy="102000" algn="ctr" rotWithShape="0">
              <a:prstClr val="black">
                <a:alpha val="14000"/>
              </a:prstClr>
            </a:outerShdw>
          </a:effectLst>
        </p:spPr>
        <p:txBody>
          <a:bodyPr vert="horz" lIns="91440" tIns="91440" rIns="91440" bIns="91440" rtlCol="0">
            <a:noAutofit/>
          </a:bodyPr>
          <a:lstStyle>
            <a:lvl1pPr>
              <a:buClr>
                <a:schemeClr val="tx1"/>
              </a:buClr>
              <a:defRPr lang="en-US" sz="1999" b="0" i="0" cap="none" baseline="0" dirty="0" smtClean="0">
                <a:solidFill>
                  <a:schemeClr val="tx2"/>
                </a:solidFill>
                <a:latin typeface="CVS Health Sans" panose="020B0504020202020204" pitchFamily="34" charset="0"/>
              </a:defRPr>
            </a:lvl1pPr>
            <a:lvl2pPr marL="0" indent="0">
              <a:buClr>
                <a:schemeClr val="tx1"/>
              </a:buClr>
              <a:buNone/>
              <a:defRPr lang="en-US" sz="1400" dirty="0" smtClean="0">
                <a:solidFill>
                  <a:schemeClr val="tx2"/>
                </a:solidFill>
              </a:defRPr>
            </a:lvl2pPr>
            <a:lvl3pPr marL="174573" indent="-174573">
              <a:spcBef>
                <a:spcPts val="1200"/>
              </a:spcBef>
              <a:buClr>
                <a:schemeClr val="tx1"/>
              </a:buClr>
              <a:buFont typeface="Arial" panose="020B0604020202020204" pitchFamily="34" charset="0"/>
              <a:buChar char="•"/>
              <a:defRPr lang="en-US" sz="1400" dirty="0" smtClean="0">
                <a:solidFill>
                  <a:schemeClr val="tx2"/>
                </a:solidFill>
              </a:defRPr>
            </a:lvl3pPr>
            <a:lvl4pPr marL="347559" indent="-172986">
              <a:buClr>
                <a:schemeClr val="tx1"/>
              </a:buClr>
              <a:buFont typeface="Arial" panose="020B0604020202020204" pitchFamily="34" charset="0"/>
              <a:buChar char="–"/>
              <a:defRPr lang="en-US" sz="1400" dirty="0" smtClean="0">
                <a:solidFill>
                  <a:schemeClr val="tx2"/>
                </a:solidFill>
              </a:defRPr>
            </a:lvl4pPr>
            <a:lvl5pPr marL="511022" indent="-163464">
              <a:buClr>
                <a:schemeClr val="tx1"/>
              </a:buClr>
              <a:buFont typeface="Arial" panose="020B0604020202020204" pitchFamily="34" charset="0"/>
              <a:buChar char="•"/>
              <a:defRPr lang="en-US" sz="1400" dirty="0">
                <a:solidFill>
                  <a:schemeClr val="tx2"/>
                </a:solidFill>
              </a:defRPr>
            </a:lvl5pPr>
            <a:lvl6pPr marL="685594" indent="-174573">
              <a:buClr>
                <a:schemeClr val="tx1"/>
              </a:buClr>
              <a:buFont typeface="Arial" panose="020B0604020202020204" pitchFamily="34" charset="0"/>
              <a:buChar char="–"/>
              <a:defRPr sz="1400">
                <a:solidFill>
                  <a:schemeClr val="tx2"/>
                </a:solidFill>
              </a:defRPr>
            </a:lvl6pPr>
            <a:lvl7pPr>
              <a:defRPr/>
            </a:lvl7pPr>
            <a:lvl8pPr>
              <a:defRPr/>
            </a:lvl8pPr>
            <a:lvl9pPr>
              <a:defRPr/>
            </a:lvl9pPr>
          </a:lstStyle>
          <a:p>
            <a:pPr lvl="0"/>
            <a:r>
              <a:rPr lang="en-US"/>
              <a:t>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p:txBody>
      </p:sp>
    </p:spTree>
    <p:extLst>
      <p:ext uri="{BB962C8B-B14F-4D97-AF65-F5344CB8AC3E}">
        <p14:creationId xmlns:p14="http://schemas.microsoft.com/office/powerpoint/2010/main" val="316613040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a:defRPr sz="3199" b="0" i="0">
                <a:solidFill>
                  <a:srgbClr val="0A4B8C"/>
                </a:solidFill>
                <a:latin typeface="CVS Health Sans" panose="020B0504020202020204" pitchFamily="34" charset="0"/>
              </a:defRPr>
            </a:lvl1pPr>
          </a:lstStyle>
          <a:p>
            <a:r>
              <a:rPr lang="en-US"/>
              <a:t>Click to edit title for divider</a:t>
            </a:r>
          </a:p>
        </p:txBody>
      </p:sp>
      <p:pic>
        <p:nvPicPr>
          <p:cNvPr id="2" name="Graphic 10">
            <a:extLst>
              <a:ext uri="{FF2B5EF4-FFF2-40B4-BE49-F238E27FC236}">
                <a16:creationId xmlns:a16="http://schemas.microsoft.com/office/drawing/2014/main" id="{35F59220-B793-9929-86B8-3A781C0E8D1A}"/>
              </a:ext>
            </a:extLst>
          </p:cNvPr>
          <p:cNvPicPr>
            <a:picLocks noChangeAspect="1"/>
          </p:cNvPicPr>
          <p:nvPr userDrawn="1"/>
        </p:nvPicPr>
        <p:blipFill>
          <a:blip r:embed="rId2">
            <a:duotone>
              <a:prstClr val="black"/>
              <a:srgbClr val="267AC0">
                <a:tint val="45000"/>
                <a:satMod val="400000"/>
              </a:srgbClr>
            </a:duotone>
            <a:alphaModFix amt="30000"/>
          </a:blip>
          <a:srcRect l="2309" t="1336" r="1197" b="2145"/>
          <a:stretch/>
        </p:blipFill>
        <p:spPr>
          <a:xfrm>
            <a:off x="2" y="-1"/>
            <a:ext cx="12192000" cy="6858001"/>
          </a:xfrm>
          <a:prstGeom prst="rect">
            <a:avLst/>
          </a:prstGeom>
        </p:spPr>
      </p:pic>
    </p:spTree>
    <p:extLst>
      <p:ext uri="{BB962C8B-B14F-4D97-AF65-F5344CB8AC3E}">
        <p14:creationId xmlns:p14="http://schemas.microsoft.com/office/powerpoint/2010/main" val="29725897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rgbClr val="CC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33000"/>
          </a:blip>
          <a:srcRect l="1911" t="1336" r="1595"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rgbClr val="0B315E"/>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390140549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2" y="0"/>
            <a:ext cx="12192000"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11" name="Graphic 10">
            <a:extLst>
              <a:ext uri="{FF2B5EF4-FFF2-40B4-BE49-F238E27FC236}">
                <a16:creationId xmlns:a16="http://schemas.microsoft.com/office/drawing/2014/main" id="{E1F79349-5A0C-D0B5-3CA3-211B5D09D694}"/>
              </a:ext>
            </a:extLst>
          </p:cNvPr>
          <p:cNvPicPr>
            <a:picLocks noChangeAspect="1"/>
          </p:cNvPicPr>
          <p:nvPr userDrawn="1"/>
        </p:nvPicPr>
        <p:blipFill>
          <a:blip r:embed="rId2">
            <a:alphaModFix amt="6000"/>
          </a:blip>
          <a:srcRect l="2309" t="1336" r="1197" b="2145"/>
          <a:stretch/>
        </p:blipFill>
        <p:spPr>
          <a:xfrm>
            <a:off x="2" y="-1"/>
            <a:ext cx="12192000" cy="6858001"/>
          </a:xfrm>
          <a:prstGeom prst="rect">
            <a:avLst/>
          </a:prstGeom>
        </p:spPr>
      </p:pic>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chemeClr val="bg1"/>
                </a:solidFill>
                <a:latin typeface="CVS Health Sans" panose="020B0504020202020204" pitchFamily="34" charset="0"/>
                <a:ea typeface="+mj-ea"/>
                <a:cs typeface="+mj-cs"/>
              </a:defRPr>
            </a:lvl1pPr>
          </a:lstStyle>
          <a:p>
            <a:r>
              <a:rPr lang="en-US"/>
              <a:t>Click to edit title for divider</a:t>
            </a:r>
          </a:p>
        </p:txBody>
      </p:sp>
    </p:spTree>
    <p:extLst>
      <p:ext uri="{BB962C8B-B14F-4D97-AF65-F5344CB8AC3E}">
        <p14:creationId xmlns:p14="http://schemas.microsoft.com/office/powerpoint/2010/main" val="9717342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CVS logo on whit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253777D-5108-48F4-BAF8-16EF5CA96ABC}"/>
              </a:ext>
            </a:extLst>
          </p:cNvPr>
          <p:cNvSpPr>
            <a:spLocks noGrp="1"/>
          </p:cNvSpPr>
          <p:nvPr>
            <p:ph type="title" hasCustomPrompt="1"/>
          </p:nvPr>
        </p:nvSpPr>
        <p:spPr>
          <a:xfrm>
            <a:off x="557929" y="-347472"/>
            <a:ext cx="9667726" cy="262719"/>
          </a:xfrm>
        </p:spPr>
        <p:txBody>
          <a:bodyPr anchor="b"/>
          <a:lstStyle>
            <a:lvl1pPr>
              <a:defRPr sz="1400">
                <a:solidFill>
                  <a:schemeClr val="tx2"/>
                </a:solidFill>
              </a:defRPr>
            </a:lvl1pPr>
          </a:lstStyle>
          <a:p>
            <a:r>
              <a:rPr lang="en-US"/>
              <a:t>CVS Health logo on white background</a:t>
            </a:r>
          </a:p>
        </p:txBody>
      </p:sp>
      <p:pic>
        <p:nvPicPr>
          <p:cNvPr id="11" name="Graphic 10" descr="CVS Health logo">
            <a:extLst>
              <a:ext uri="{FF2B5EF4-FFF2-40B4-BE49-F238E27FC236}">
                <a16:creationId xmlns:a16="http://schemas.microsoft.com/office/drawing/2014/main" id="{46110AA6-C52C-424B-900D-B5FA490F05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6232" y="3026667"/>
            <a:ext cx="6539663" cy="797851"/>
          </a:xfrm>
          <a:prstGeom prst="rect">
            <a:avLst/>
          </a:prstGeom>
        </p:spPr>
      </p:pic>
    </p:spTree>
    <p:extLst>
      <p:ext uri="{BB962C8B-B14F-4D97-AF65-F5344CB8AC3E}">
        <p14:creationId xmlns:p14="http://schemas.microsoft.com/office/powerpoint/2010/main" val="28823618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Divider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2" y="0"/>
            <a:ext cx="12192000" cy="6858000"/>
          </a:xfrm>
          <a:prstGeom prst="rect">
            <a:avLst/>
          </a:prstGeom>
          <a:solidFill>
            <a:srgbClr val="CCE6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b="1">
              <a:latin typeface="+mn-lt"/>
              <a:cs typeface="Arial" panose="020B0604020202020204" pitchFamily="34" charset="0"/>
            </a:endParaRPr>
          </a:p>
        </p:txBody>
      </p:sp>
      <p:pic>
        <p:nvPicPr>
          <p:cNvPr id="2" name="Graphic 10">
            <a:extLst>
              <a:ext uri="{FF2B5EF4-FFF2-40B4-BE49-F238E27FC236}">
                <a16:creationId xmlns:a16="http://schemas.microsoft.com/office/drawing/2014/main" id="{8CD3B911-7C0C-B032-6075-32C1DF8C1D71}"/>
              </a:ext>
            </a:extLst>
          </p:cNvPr>
          <p:cNvPicPr>
            <a:picLocks noChangeAspect="1"/>
          </p:cNvPicPr>
          <p:nvPr userDrawn="1"/>
        </p:nvPicPr>
        <p:blipFill>
          <a:blip r:embed="rId2">
            <a:alphaModFix amt="43000"/>
          </a:blip>
          <a:srcRect l="1911" t="1336" r="1595" b="2145"/>
          <a:stretch/>
        </p:blipFill>
        <p:spPr>
          <a:xfrm>
            <a:off x="2" y="3"/>
            <a:ext cx="12192000" cy="6858001"/>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2111" y="3022967"/>
            <a:ext cx="5727776" cy="812066"/>
          </a:xfrm>
        </p:spPr>
        <p:txBody>
          <a:bodyPr rIns="0" anchor="ctr"/>
          <a:lstStyle>
            <a:lvl1pPr algn="ctr" defTabSz="457063" rtl="0" eaLnBrk="1" latinLnBrk="0" hangingPunct="1">
              <a:lnSpc>
                <a:spcPct val="90000"/>
              </a:lnSpc>
              <a:spcBef>
                <a:spcPct val="0"/>
              </a:spcBef>
              <a:buNone/>
              <a:defRPr lang="en-US" sz="3199" b="0" i="0" kern="1200" dirty="0">
                <a:solidFill>
                  <a:srgbClr val="0B315E"/>
                </a:solidFill>
                <a:latin typeface="CVS Health Sans" panose="020B0504020202020204" pitchFamily="34" charset="0"/>
                <a:ea typeface="+mj-ea"/>
                <a:cs typeface="+mj-cs"/>
              </a:defRPr>
            </a:lvl1pPr>
          </a:lstStyle>
          <a:p>
            <a:r>
              <a:rPr lang="en-US"/>
              <a:t>Click to edit title for divider</a:t>
            </a:r>
          </a:p>
        </p:txBody>
      </p:sp>
      <p:sp>
        <p:nvSpPr>
          <p:cNvPr id="5" name="Content Placeholder 8">
            <a:extLst>
              <a:ext uri="{FF2B5EF4-FFF2-40B4-BE49-F238E27FC236}">
                <a16:creationId xmlns:a16="http://schemas.microsoft.com/office/drawing/2014/main" id="{EC43C94E-935E-88B4-FC15-439B77F110DF}"/>
              </a:ext>
            </a:extLst>
          </p:cNvPr>
          <p:cNvSpPr txBox="1">
            <a:spLocks/>
          </p:cNvSpPr>
          <p:nvPr userDrawn="1"/>
        </p:nvSpPr>
        <p:spPr>
          <a:xfrm>
            <a:off x="557933"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DED0DBE-83D1-9979-610E-DD256DD60826}"/>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9641380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929" y="530351"/>
            <a:ext cx="9667726"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929" y="1767532"/>
            <a:ext cx="8588453" cy="3977640"/>
          </a:xfrm>
        </p:spPr>
        <p:txBody>
          <a:bodyPr/>
          <a:lstStyle>
            <a:lvl1pPr>
              <a:lnSpc>
                <a:spcPct val="100000"/>
              </a:lnSpc>
              <a:buClr>
                <a:schemeClr val="tx1"/>
              </a:buClr>
              <a:defRPr sz="1798" b="1" cap="none" baseline="0">
                <a:solidFill>
                  <a:schemeClr val="tx2"/>
                </a:solidFill>
                <a:latin typeface="+mn-lt"/>
              </a:defRPr>
            </a:lvl1pPr>
            <a:lvl2pPr marL="0" indent="0">
              <a:buClr>
                <a:schemeClr val="tx1"/>
              </a:buClr>
              <a:buNone/>
              <a:defRPr sz="1300" baseline="0">
                <a:solidFill>
                  <a:schemeClr val="tx2"/>
                </a:solidFill>
              </a:defRPr>
            </a:lvl2pPr>
            <a:lvl3pPr marL="171348" indent="-171348">
              <a:spcBef>
                <a:spcPts val="1200"/>
              </a:spcBef>
              <a:buClr>
                <a:schemeClr val="tx1"/>
              </a:buClr>
              <a:buFont typeface="Arial" panose="020B0604020202020204" pitchFamily="34" charset="0"/>
              <a:buChar char="•"/>
              <a:defRPr sz="1300" baseline="0">
                <a:solidFill>
                  <a:schemeClr val="tx2"/>
                </a:solidFill>
              </a:defRPr>
            </a:lvl3pPr>
            <a:lvl4pPr marL="342694" indent="-171348">
              <a:buClr>
                <a:schemeClr val="tx1"/>
              </a:buClr>
              <a:buFont typeface="Arial" panose="020B0604020202020204" pitchFamily="34" charset="0"/>
              <a:buChar char="–"/>
              <a:defRPr sz="1300" baseline="0">
                <a:solidFill>
                  <a:schemeClr val="tx2"/>
                </a:solidFill>
              </a:defRPr>
            </a:lvl4pPr>
            <a:lvl5pPr marL="515628" indent="-172934">
              <a:buClr>
                <a:schemeClr val="tx1"/>
              </a:buClr>
              <a:buFont typeface="Arial" panose="020B0604020202020204" pitchFamily="34" charset="0"/>
              <a:buChar char="•"/>
              <a:defRPr sz="1300">
                <a:solidFill>
                  <a:schemeClr val="tx2"/>
                </a:solidFill>
              </a:defRPr>
            </a:lvl5pPr>
            <a:lvl6pPr marL="686976" indent="-171348">
              <a:buClr>
                <a:schemeClr val="tx1"/>
              </a:buClr>
              <a:buFont typeface="Arial" panose="020B0604020202020204" pitchFamily="34" charset="0"/>
              <a:buChar char="–"/>
              <a:defRPr sz="1300" baseline="0">
                <a:solidFill>
                  <a:schemeClr val="tx2"/>
                </a:solidFill>
              </a:defRPr>
            </a:lvl6pPr>
            <a:lvl7pPr marL="859909" indent="-172934">
              <a:buFont typeface="Arial" panose="020B0604020202020204" pitchFamily="34" charset="0"/>
              <a:buChar char="•"/>
              <a:defRPr sz="1300"/>
            </a:lvl7pPr>
            <a:lvl8pPr marL="1031256" indent="-171348">
              <a:buFont typeface="Arial" panose="020B0604020202020204" pitchFamily="34" charset="0"/>
              <a:buChar char="–"/>
              <a:defRPr sz="1300"/>
            </a:lvl8pPr>
            <a:lvl9pPr marL="1202603" indent="-171348">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19880883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99" b="0" i="0">
                <a:solidFill>
                  <a:schemeClr val="tx1"/>
                </a:solidFill>
                <a:latin typeface="CVS Health Sans Medium"/>
                <a:cs typeface="CVS Health Sans Medium"/>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2/17/26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810614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0_Agend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838F9A1-FF1F-244F-4C9E-65B7F0F86342}"/>
              </a:ext>
            </a:extLst>
          </p:cNvPr>
          <p:cNvSpPr/>
          <p:nvPr userDrawn="1"/>
        </p:nvSpPr>
        <p:spPr bwMode="gray">
          <a:xfrm>
            <a:off x="2" y="0"/>
            <a:ext cx="12192000"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4" name="Rounded Rectangle 3"/>
          <p:cNvSpPr/>
          <p:nvPr userDrawn="1"/>
        </p:nvSpPr>
        <p:spPr>
          <a:xfrm>
            <a:off x="373162" y="389319"/>
            <a:ext cx="11440916" cy="5724144"/>
          </a:xfrm>
          <a:prstGeom prst="roundRect">
            <a:avLst>
              <a:gd name="adj" fmla="val 4242"/>
            </a:avLst>
          </a:prstGeom>
          <a:solidFill>
            <a:schemeClr val="bg1"/>
          </a:solidFill>
          <a:ln>
            <a:noFill/>
          </a:ln>
          <a:effectLst>
            <a:outerShdw blurRad="393700" sx="102000" sy="102000" algn="ctr" rotWithShape="0">
              <a:srgbClr val="000000">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249" tIns="182832" rIns="274249" bIns="45708" numCol="1" spcCol="0" rtlCol="0" fromWordArt="0" anchor="t" anchorCtr="0" forceAA="0" compatLnSpc="1">
            <a:prstTxWarp prst="textNoShape">
              <a:avLst/>
            </a:prstTxWarp>
            <a:noAutofit/>
          </a:bodyPr>
          <a:lstStyle/>
          <a:p>
            <a:pPr algn="ctr"/>
            <a:endParaRPr lang="en-US" sz="1400" b="1">
              <a:solidFill>
                <a:schemeClr val="accent5"/>
              </a:solidFill>
            </a:endParaRPr>
          </a:p>
        </p:txBody>
      </p:sp>
      <p:sp>
        <p:nvSpPr>
          <p:cNvPr id="7" name="Title 1"/>
          <p:cNvSpPr>
            <a:spLocks noGrp="1"/>
          </p:cNvSpPr>
          <p:nvPr>
            <p:ph type="title" hasCustomPrompt="1"/>
          </p:nvPr>
        </p:nvSpPr>
        <p:spPr>
          <a:xfrm>
            <a:off x="774566" y="838190"/>
            <a:ext cx="10006848" cy="444348"/>
          </a:xfrm>
        </p:spPr>
        <p:txBody>
          <a:bodyPr anchor="b">
            <a:noAutofit/>
          </a:bodyPr>
          <a:lstStyle>
            <a:lvl1pPr>
              <a:defRPr lang="en-US" sz="2799" b="1" i="0" kern="1200" dirty="0">
                <a:solidFill>
                  <a:schemeClr val="tx2"/>
                </a:solidFill>
                <a:latin typeface="+mj-lt"/>
                <a:ea typeface="+mj-ea"/>
                <a:cs typeface="+mj-cs"/>
              </a:defRPr>
            </a:lvl1pPr>
          </a:lstStyle>
          <a:p>
            <a:r>
              <a:rPr lang="en-US"/>
              <a:t>Executive summary</a:t>
            </a:r>
          </a:p>
        </p:txBody>
      </p:sp>
      <p:sp>
        <p:nvSpPr>
          <p:cNvPr id="9" name="Text Placeholder 8"/>
          <p:cNvSpPr>
            <a:spLocks noGrp="1"/>
          </p:cNvSpPr>
          <p:nvPr>
            <p:ph type="body" sz="quarter" idx="16" hasCustomPrompt="1"/>
          </p:nvPr>
        </p:nvSpPr>
        <p:spPr>
          <a:xfrm>
            <a:off x="774566" y="1603450"/>
            <a:ext cx="3682432" cy="2407316"/>
          </a:xfrm>
        </p:spPr>
        <p:txBody>
          <a:bodyPr>
            <a:noAutofit/>
          </a:bodyPr>
          <a:lstStyle>
            <a:lvl1pPr>
              <a:defRPr sz="1500" b="0" baseline="0">
                <a:solidFill>
                  <a:schemeClr val="tx2"/>
                </a:solidFill>
              </a:defRPr>
            </a:lvl1pPr>
          </a:lstStyle>
          <a:p>
            <a:pPr lvl="0"/>
            <a:r>
              <a:rPr lang="en-US"/>
              <a:t>Text here </a:t>
            </a:r>
            <a:br>
              <a:rPr lang="en-US"/>
            </a:br>
            <a:endParaRPr lang="en-US"/>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243336" y="605613"/>
            <a:ext cx="348199" cy="277853"/>
          </a:xfrm>
          <a:prstGeom prst="rect">
            <a:avLst/>
          </a:prstGeom>
        </p:spPr>
      </p:pic>
    </p:spTree>
    <p:extLst>
      <p:ext uri="{BB962C8B-B14F-4D97-AF65-F5344CB8AC3E}">
        <p14:creationId xmlns:p14="http://schemas.microsoft.com/office/powerpoint/2010/main" val="252561349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2" y="0"/>
            <a:ext cx="12192000"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819" y="850392"/>
            <a:ext cx="4179897"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992" y="2679062"/>
            <a:ext cx="393699"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553" y="3063240"/>
            <a:ext cx="3283551"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4231" y="5243840"/>
            <a:ext cx="2277449"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6647" b="26448"/>
          <a:stretch>
            <a:fillRect/>
          </a:stretch>
        </p:blipFill>
        <p:spPr>
          <a:xfrm>
            <a:off x="5582297" y="347851"/>
            <a:ext cx="6609703" cy="6510149"/>
          </a:xfrm>
          <a:prstGeom prst="rect">
            <a:avLst/>
          </a:prstGeom>
        </p:spPr>
      </p:pic>
    </p:spTree>
    <p:extLst>
      <p:ext uri="{BB962C8B-B14F-4D97-AF65-F5344CB8AC3E}">
        <p14:creationId xmlns:p14="http://schemas.microsoft.com/office/powerpoint/2010/main" val="315521915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9" Type="http://schemas.openxmlformats.org/officeDocument/2006/relationships/slideLayout" Target="../slideLayouts/slideLayout275.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42" Type="http://schemas.openxmlformats.org/officeDocument/2006/relationships/slideLayout" Target="../slideLayouts/slideLayout278.xml"/><Relationship Id="rId7" Type="http://schemas.openxmlformats.org/officeDocument/2006/relationships/slideLayout" Target="../slideLayouts/slideLayout24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37" Type="http://schemas.openxmlformats.org/officeDocument/2006/relationships/slideLayout" Target="../slideLayouts/slideLayout273.xml"/><Relationship Id="rId40" Type="http://schemas.openxmlformats.org/officeDocument/2006/relationships/slideLayout" Target="../slideLayouts/slideLayout276.xml"/><Relationship Id="rId45" Type="http://schemas.openxmlformats.org/officeDocument/2006/relationships/image" Target="../media/image2.svg"/><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slideLayout" Target="../slideLayouts/slideLayout272.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4" Type="http://schemas.openxmlformats.org/officeDocument/2006/relationships/image" Target="../media/image1.png"/><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43" Type="http://schemas.openxmlformats.org/officeDocument/2006/relationships/theme" Target="../theme/theme10.xml"/><Relationship Id="rId8" Type="http://schemas.openxmlformats.org/officeDocument/2006/relationships/slideLayout" Target="../slideLayouts/slideLayout244.xml"/><Relationship Id="rId3" Type="http://schemas.openxmlformats.org/officeDocument/2006/relationships/slideLayout" Target="../slideLayouts/slideLayout239.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38" Type="http://schemas.openxmlformats.org/officeDocument/2006/relationships/slideLayout" Target="../slideLayouts/slideLayout274.xml"/><Relationship Id="rId20" Type="http://schemas.openxmlformats.org/officeDocument/2006/relationships/slideLayout" Target="../slideLayouts/slideLayout256.xml"/><Relationship Id="rId41" Type="http://schemas.openxmlformats.org/officeDocument/2006/relationships/slideLayout" Target="../slideLayouts/slideLayout27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3" Type="http://schemas.openxmlformats.org/officeDocument/2006/relationships/slideLayout" Target="../slideLayouts/slideLayout281.xml"/><Relationship Id="rId21" Type="http://schemas.openxmlformats.org/officeDocument/2006/relationships/slideLayout" Target="../slideLayouts/slideLayout299.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24" Type="http://schemas.openxmlformats.org/officeDocument/2006/relationships/theme" Target="../theme/theme11.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26" Type="http://schemas.openxmlformats.org/officeDocument/2006/relationships/slideLayout" Target="../slideLayouts/slideLayout327.xml"/><Relationship Id="rId39" Type="http://schemas.openxmlformats.org/officeDocument/2006/relationships/slideLayout" Target="../slideLayouts/slideLayout340.xml"/><Relationship Id="rId21" Type="http://schemas.openxmlformats.org/officeDocument/2006/relationships/slideLayout" Target="../slideLayouts/slideLayout322.xml"/><Relationship Id="rId34" Type="http://schemas.openxmlformats.org/officeDocument/2006/relationships/slideLayout" Target="../slideLayouts/slideLayout335.xml"/><Relationship Id="rId42" Type="http://schemas.openxmlformats.org/officeDocument/2006/relationships/slideLayout" Target="../slideLayouts/slideLayout343.xml"/><Relationship Id="rId7" Type="http://schemas.openxmlformats.org/officeDocument/2006/relationships/slideLayout" Target="../slideLayouts/slideLayout308.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9" Type="http://schemas.openxmlformats.org/officeDocument/2006/relationships/slideLayout" Target="../slideLayouts/slideLayout330.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24" Type="http://schemas.openxmlformats.org/officeDocument/2006/relationships/slideLayout" Target="../slideLayouts/slideLayout325.xml"/><Relationship Id="rId32" Type="http://schemas.openxmlformats.org/officeDocument/2006/relationships/slideLayout" Target="../slideLayouts/slideLayout333.xml"/><Relationship Id="rId37" Type="http://schemas.openxmlformats.org/officeDocument/2006/relationships/slideLayout" Target="../slideLayouts/slideLayout338.xml"/><Relationship Id="rId40" Type="http://schemas.openxmlformats.org/officeDocument/2006/relationships/slideLayout" Target="../slideLayouts/slideLayout341.xml"/><Relationship Id="rId45" Type="http://schemas.openxmlformats.org/officeDocument/2006/relationships/image" Target="../media/image2.svg"/><Relationship Id="rId5" Type="http://schemas.openxmlformats.org/officeDocument/2006/relationships/slideLayout" Target="../slideLayouts/slideLayout306.xml"/><Relationship Id="rId15" Type="http://schemas.openxmlformats.org/officeDocument/2006/relationships/slideLayout" Target="../slideLayouts/slideLayout316.xml"/><Relationship Id="rId23" Type="http://schemas.openxmlformats.org/officeDocument/2006/relationships/slideLayout" Target="../slideLayouts/slideLayout324.xml"/><Relationship Id="rId28" Type="http://schemas.openxmlformats.org/officeDocument/2006/relationships/slideLayout" Target="../slideLayouts/slideLayout329.xml"/><Relationship Id="rId36" Type="http://schemas.openxmlformats.org/officeDocument/2006/relationships/slideLayout" Target="../slideLayouts/slideLayout337.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31" Type="http://schemas.openxmlformats.org/officeDocument/2006/relationships/slideLayout" Target="../slideLayouts/slideLayout332.xml"/><Relationship Id="rId44" Type="http://schemas.openxmlformats.org/officeDocument/2006/relationships/image" Target="../media/image1.png"/><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 Id="rId22" Type="http://schemas.openxmlformats.org/officeDocument/2006/relationships/slideLayout" Target="../slideLayouts/slideLayout323.xml"/><Relationship Id="rId27" Type="http://schemas.openxmlformats.org/officeDocument/2006/relationships/slideLayout" Target="../slideLayouts/slideLayout328.xml"/><Relationship Id="rId30" Type="http://schemas.openxmlformats.org/officeDocument/2006/relationships/slideLayout" Target="../slideLayouts/slideLayout331.xml"/><Relationship Id="rId35" Type="http://schemas.openxmlformats.org/officeDocument/2006/relationships/slideLayout" Target="../slideLayouts/slideLayout336.xml"/><Relationship Id="rId43" Type="http://schemas.openxmlformats.org/officeDocument/2006/relationships/theme" Target="../theme/theme12.xml"/><Relationship Id="rId8" Type="http://schemas.openxmlformats.org/officeDocument/2006/relationships/slideLayout" Target="../slideLayouts/slideLayout309.xml"/><Relationship Id="rId3" Type="http://schemas.openxmlformats.org/officeDocument/2006/relationships/slideLayout" Target="../slideLayouts/slideLayout304.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5" Type="http://schemas.openxmlformats.org/officeDocument/2006/relationships/slideLayout" Target="../slideLayouts/slideLayout326.xml"/><Relationship Id="rId33" Type="http://schemas.openxmlformats.org/officeDocument/2006/relationships/slideLayout" Target="../slideLayouts/slideLayout334.xml"/><Relationship Id="rId38" Type="http://schemas.openxmlformats.org/officeDocument/2006/relationships/slideLayout" Target="../slideLayouts/slideLayout339.xml"/><Relationship Id="rId20" Type="http://schemas.openxmlformats.org/officeDocument/2006/relationships/slideLayout" Target="../slideLayouts/slideLayout321.xml"/><Relationship Id="rId41" Type="http://schemas.openxmlformats.org/officeDocument/2006/relationships/slideLayout" Target="../slideLayouts/slideLayout34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slideLayout" Target="../slideLayouts/slideLayout356.xml"/><Relationship Id="rId18" Type="http://schemas.openxmlformats.org/officeDocument/2006/relationships/slideLayout" Target="../slideLayouts/slideLayout361.xml"/><Relationship Id="rId3" Type="http://schemas.openxmlformats.org/officeDocument/2006/relationships/slideLayout" Target="../slideLayouts/slideLayout346.xml"/><Relationship Id="rId21" Type="http://schemas.openxmlformats.org/officeDocument/2006/relationships/slideLayout" Target="../slideLayouts/slideLayout364.xml"/><Relationship Id="rId7" Type="http://schemas.openxmlformats.org/officeDocument/2006/relationships/slideLayout" Target="../slideLayouts/slideLayout350.xml"/><Relationship Id="rId12" Type="http://schemas.openxmlformats.org/officeDocument/2006/relationships/slideLayout" Target="../slideLayouts/slideLayout355.xml"/><Relationship Id="rId17" Type="http://schemas.openxmlformats.org/officeDocument/2006/relationships/slideLayout" Target="../slideLayouts/slideLayout360.xml"/><Relationship Id="rId2" Type="http://schemas.openxmlformats.org/officeDocument/2006/relationships/slideLayout" Target="../slideLayouts/slideLayout345.xml"/><Relationship Id="rId16" Type="http://schemas.openxmlformats.org/officeDocument/2006/relationships/slideLayout" Target="../slideLayouts/slideLayout359.xml"/><Relationship Id="rId20" Type="http://schemas.openxmlformats.org/officeDocument/2006/relationships/slideLayout" Target="../slideLayouts/slideLayout363.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24" Type="http://schemas.openxmlformats.org/officeDocument/2006/relationships/theme" Target="../theme/theme13.xml"/><Relationship Id="rId5" Type="http://schemas.openxmlformats.org/officeDocument/2006/relationships/slideLayout" Target="../slideLayouts/slideLayout348.xml"/><Relationship Id="rId15" Type="http://schemas.openxmlformats.org/officeDocument/2006/relationships/slideLayout" Target="../slideLayouts/slideLayout358.xml"/><Relationship Id="rId23" Type="http://schemas.openxmlformats.org/officeDocument/2006/relationships/slideLayout" Target="../slideLayouts/slideLayout366.xml"/><Relationship Id="rId10" Type="http://schemas.openxmlformats.org/officeDocument/2006/relationships/slideLayout" Target="../slideLayouts/slideLayout353.xml"/><Relationship Id="rId19" Type="http://schemas.openxmlformats.org/officeDocument/2006/relationships/slideLayout" Target="../slideLayouts/slideLayout362.xml"/><Relationship Id="rId4" Type="http://schemas.openxmlformats.org/officeDocument/2006/relationships/slideLayout" Target="../slideLayouts/slideLayout347.xml"/><Relationship Id="rId9" Type="http://schemas.openxmlformats.org/officeDocument/2006/relationships/slideLayout" Target="../slideLayouts/slideLayout352.xml"/><Relationship Id="rId14" Type="http://schemas.openxmlformats.org/officeDocument/2006/relationships/slideLayout" Target="../slideLayouts/slideLayout357.xml"/><Relationship Id="rId22" Type="http://schemas.openxmlformats.org/officeDocument/2006/relationships/slideLayout" Target="../slideLayouts/slideLayout36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3" Type="http://schemas.openxmlformats.org/officeDocument/2006/relationships/slideLayout" Target="../slideLayouts/slideLayout369.xml"/><Relationship Id="rId21" Type="http://schemas.openxmlformats.org/officeDocument/2006/relationships/slideLayout" Target="../slideLayouts/slideLayout387.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24" Type="http://schemas.openxmlformats.org/officeDocument/2006/relationships/theme" Target="../theme/theme14.xml"/><Relationship Id="rId5" Type="http://schemas.openxmlformats.org/officeDocument/2006/relationships/slideLayout" Target="../slideLayouts/slideLayout371.xml"/><Relationship Id="rId15" Type="http://schemas.openxmlformats.org/officeDocument/2006/relationships/slideLayout" Target="../slideLayouts/slideLayout381.xml"/><Relationship Id="rId23" Type="http://schemas.openxmlformats.org/officeDocument/2006/relationships/slideLayout" Target="../slideLayouts/slideLayout389.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 Id="rId22" Type="http://schemas.openxmlformats.org/officeDocument/2006/relationships/slideLayout" Target="../slideLayouts/slideLayout38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theme" Target="../theme/theme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theme" Target="../theme/theme4.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47" Type="http://schemas.openxmlformats.org/officeDocument/2006/relationships/slideLayout" Target="../slideLayouts/slideLayout169.xml"/><Relationship Id="rId50" Type="http://schemas.openxmlformats.org/officeDocument/2006/relationships/image" Target="../media/image1.png"/><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slideLayout" Target="../slideLayouts/slideLayout167.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49" Type="http://schemas.openxmlformats.org/officeDocument/2006/relationships/theme" Target="../theme/theme5.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slideLayout" Target="../slideLayouts/slideLayout16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48" Type="http://schemas.openxmlformats.org/officeDocument/2006/relationships/slideLayout" Target="../slideLayouts/slideLayout170.xml"/><Relationship Id="rId8" Type="http://schemas.openxmlformats.org/officeDocument/2006/relationships/slideLayout" Target="../slideLayouts/slideLayout130.xml"/><Relationship Id="rId51" Type="http://schemas.openxmlformats.org/officeDocument/2006/relationships/image" Target="../media/image2.svg"/><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46" Type="http://schemas.openxmlformats.org/officeDocument/2006/relationships/slideLayout" Target="../slideLayouts/slideLayout168.xml"/><Relationship Id="rId20" Type="http://schemas.openxmlformats.org/officeDocument/2006/relationships/slideLayout" Target="../slideLayouts/slideLayout142.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theme" Target="../theme/theme6.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9" Type="http://schemas.openxmlformats.org/officeDocument/2006/relationships/slideLayout" Target="../slideLayouts/slideLayout231.xml"/><Relationship Id="rId21" Type="http://schemas.openxmlformats.org/officeDocument/2006/relationships/slideLayout" Target="../slideLayouts/slideLayout213.xml"/><Relationship Id="rId34" Type="http://schemas.openxmlformats.org/officeDocument/2006/relationships/slideLayout" Target="../slideLayouts/slideLayout226.xml"/><Relationship Id="rId42" Type="http://schemas.openxmlformats.org/officeDocument/2006/relationships/slideLayout" Target="../slideLayouts/slideLayout234.xml"/><Relationship Id="rId7" Type="http://schemas.openxmlformats.org/officeDocument/2006/relationships/slideLayout" Target="../slideLayouts/slideLayout19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37" Type="http://schemas.openxmlformats.org/officeDocument/2006/relationships/slideLayout" Target="../slideLayouts/slideLayout229.xml"/><Relationship Id="rId40" Type="http://schemas.openxmlformats.org/officeDocument/2006/relationships/slideLayout" Target="../slideLayouts/slideLayout232.xml"/><Relationship Id="rId45" Type="http://schemas.openxmlformats.org/officeDocument/2006/relationships/image" Target="../media/image2.svg"/><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36" Type="http://schemas.openxmlformats.org/officeDocument/2006/relationships/slideLayout" Target="../slideLayouts/slideLayout228.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4" Type="http://schemas.openxmlformats.org/officeDocument/2006/relationships/image" Target="../media/image1.png"/><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35" Type="http://schemas.openxmlformats.org/officeDocument/2006/relationships/slideLayout" Target="../slideLayouts/slideLayout227.xml"/><Relationship Id="rId43" Type="http://schemas.openxmlformats.org/officeDocument/2006/relationships/theme" Target="../theme/theme7.xml"/><Relationship Id="rId8" Type="http://schemas.openxmlformats.org/officeDocument/2006/relationships/slideLayout" Target="../slideLayouts/slideLayout200.xml"/><Relationship Id="rId3" Type="http://schemas.openxmlformats.org/officeDocument/2006/relationships/slideLayout" Target="../slideLayouts/slideLayout195.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slideLayout" Target="../slideLayouts/slideLayout225.xml"/><Relationship Id="rId38" Type="http://schemas.openxmlformats.org/officeDocument/2006/relationships/slideLayout" Target="../slideLayouts/slideLayout230.xml"/><Relationship Id="rId20" Type="http://schemas.openxmlformats.org/officeDocument/2006/relationships/slideLayout" Target="../slideLayouts/slideLayout212.xml"/><Relationship Id="rId41" Type="http://schemas.openxmlformats.org/officeDocument/2006/relationships/slideLayout" Target="../slideLayouts/slideLayout233.xml"/></Relationships>
</file>

<file path=ppt/slideMasters/_rels/slideMaster8.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8.xml"/><Relationship Id="rId1" Type="http://schemas.openxmlformats.org/officeDocument/2006/relationships/slideLayout" Target="../slideLayouts/slideLayout235.xml"/><Relationship Id="rId6" Type="http://schemas.openxmlformats.org/officeDocument/2006/relationships/image" Target="../media/image46.emf"/><Relationship Id="rId5" Type="http://schemas.openxmlformats.org/officeDocument/2006/relationships/oleObject" Target="../embeddings/oleObject1.bin"/><Relationship Id="rId4" Type="http://schemas.openxmlformats.org/officeDocument/2006/relationships/tags" Target="../tags/tag2.xml"/></Relationships>
</file>

<file path=ppt/slideMasters/_rels/slideMaster9.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svg"/><Relationship Id="rId2" Type="http://schemas.openxmlformats.org/officeDocument/2006/relationships/theme" Target="../theme/theme9.xml"/><Relationship Id="rId1" Type="http://schemas.openxmlformats.org/officeDocument/2006/relationships/slideLayout" Target="../slideLayouts/slideLayout236.xml"/><Relationship Id="rId6" Type="http://schemas.openxmlformats.org/officeDocument/2006/relationships/image" Target="../media/image1.png"/><Relationship Id="rId5" Type="http://schemas.openxmlformats.org/officeDocument/2006/relationships/image" Target="../media/image47.emf"/><Relationship Id="rId4"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530351"/>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67532"/>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6118871-4A8C-4517-9A46-8863C34DC7FC}"/>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mn-lt"/>
              </a:rPr>
              <a:t>©2025 CVS Health and/or one of its affiliates. Confidential and proprietary.</a:t>
            </a: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0353705" y="6373368"/>
            <a:ext cx="1274145" cy="155448"/>
          </a:xfrm>
          <a:prstGeom prst="rect">
            <a:avLst/>
          </a:prstGeom>
        </p:spPr>
      </p:pic>
    </p:spTree>
    <p:extLst>
      <p:ext uri="{BB962C8B-B14F-4D97-AF65-F5344CB8AC3E}">
        <p14:creationId xmlns:p14="http://schemas.microsoft.com/office/powerpoint/2010/main" val="1695679966"/>
      </p:ext>
    </p:extLst>
  </p:cSld>
  <p:clrMap bg1="lt1" tx1="dk1" bg2="lt2" tx2="dk2" accent1="accent1" accent2="accent2" accent3="accent3" accent4="accent4" accent5="accent5" accent6="accent6" hlink="hlink" folHlink="folHlink"/>
  <p:sldLayoutIdLst>
    <p:sldLayoutId id="2147483869" r:id="rId1"/>
    <p:sldLayoutId id="2147483882" r:id="rId2"/>
    <p:sldLayoutId id="2147483883" r:id="rId3"/>
    <p:sldLayoutId id="2147483884" r:id="rId4"/>
    <p:sldLayoutId id="2147483887" r:id="rId5"/>
    <p:sldLayoutId id="2147483886" r:id="rId6"/>
    <p:sldLayoutId id="2147483923" r:id="rId7"/>
    <p:sldLayoutId id="2147483870" r:id="rId8"/>
    <p:sldLayoutId id="2147483888" r:id="rId9"/>
    <p:sldLayoutId id="2147483889" r:id="rId10"/>
    <p:sldLayoutId id="2147483891" r:id="rId11"/>
    <p:sldLayoutId id="2147483926" r:id="rId12"/>
    <p:sldLayoutId id="2147483892" r:id="rId13"/>
    <p:sldLayoutId id="2147483930" r:id="rId14"/>
    <p:sldLayoutId id="2147483871" r:id="rId15"/>
    <p:sldLayoutId id="2147483893" r:id="rId16"/>
    <p:sldLayoutId id="2147483894" r:id="rId17"/>
    <p:sldLayoutId id="2147483896" r:id="rId18"/>
    <p:sldLayoutId id="2147483898" r:id="rId19"/>
    <p:sldLayoutId id="2147483900" r:id="rId20"/>
    <p:sldLayoutId id="2147483901" r:id="rId21"/>
    <p:sldLayoutId id="2147483902" r:id="rId22"/>
    <p:sldLayoutId id="2147483904" r:id="rId23"/>
    <p:sldLayoutId id="2147483932" r:id="rId24"/>
    <p:sldLayoutId id="2147483905" r:id="rId25"/>
    <p:sldLayoutId id="2147483907" r:id="rId26"/>
    <p:sldLayoutId id="2147483909" r:id="rId27"/>
    <p:sldLayoutId id="2147483906" r:id="rId28"/>
    <p:sldLayoutId id="2147483908" r:id="rId29"/>
    <p:sldLayoutId id="2147483927" r:id="rId30"/>
    <p:sldLayoutId id="2147483928" r:id="rId31"/>
    <p:sldLayoutId id="2147483910" r:id="rId32"/>
    <p:sldLayoutId id="2147483911" r:id="rId33"/>
    <p:sldLayoutId id="2147483912" r:id="rId34"/>
    <p:sldLayoutId id="2147483913" r:id="rId35"/>
    <p:sldLayoutId id="2147483878" r:id="rId36"/>
    <p:sldLayoutId id="2147483879" r:id="rId37"/>
    <p:sldLayoutId id="2147483925" r:id="rId38"/>
    <p:sldLayoutId id="2147483920" r:id="rId39"/>
    <p:sldLayoutId id="2147483922" r:id="rId40"/>
    <p:sldLayoutId id="2147483914" r:id="rId41"/>
    <p:sldLayoutId id="2147483915" r:id="rId42"/>
  </p:sldLayoutIdLst>
  <p:hf hdr="0" dt="0"/>
  <p:txStyles>
    <p:title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p:titleStyle>
    <p:body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userDrawn="1">
          <p15:clr>
            <a:srgbClr val="F26B43"/>
          </p15:clr>
        </p15:guide>
        <p15:guide id="2" pos="362" userDrawn="1">
          <p15:clr>
            <a:srgbClr val="F26B43"/>
          </p15:clr>
        </p15:guide>
        <p15:guide id="3" pos="7321" userDrawn="1">
          <p15:clr>
            <a:srgbClr val="F26B43"/>
          </p15:clr>
        </p15:guide>
        <p15:guide id="4" orient="horz" pos="360" userDrawn="1">
          <p15:clr>
            <a:srgbClr val="F26B43"/>
          </p15:clr>
        </p15:guide>
        <p15:guide id="5" orient="horz" pos="3622" userDrawn="1">
          <p15:clr>
            <a:srgbClr val="F26B43"/>
          </p15:clr>
        </p15:guide>
        <p15:guide id="6" orient="horz" pos="411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2B9F1AC-7982-48A5-A9F4-F49F09D2E693}"/>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©2026 CVS </a:t>
            </a:r>
            <a:r>
              <a:rPr lang="en-US" sz="800" b="0">
                <a:solidFill>
                  <a:schemeClr val="tx2"/>
                </a:solidFill>
                <a:latin typeface="+mn-lt"/>
              </a:rPr>
              <a:t>Health</a:t>
            </a:r>
            <a:r>
              <a:rPr lang="en-US" sz="800" b="0">
                <a:solidFill>
                  <a:schemeClr val="tx2"/>
                </a:solidFill>
              </a:rPr>
              <a:t> and/or one of its affiliates. Confidential and proprietary.</a:t>
            </a:r>
          </a:p>
        </p:txBody>
      </p:sp>
      <p:pic>
        <p:nvPicPr>
          <p:cNvPr id="14" name="Graphic 13" descr="CVS Health logo">
            <a:extLst>
              <a:ext uri="{FF2B5EF4-FFF2-40B4-BE49-F238E27FC236}">
                <a16:creationId xmlns:a16="http://schemas.microsoft.com/office/drawing/2014/main" id="{227358BE-2134-5C4A-824D-B02F786DC51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2068231633"/>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 id="2147484211" r:id="rId17"/>
    <p:sldLayoutId id="2147484212" r:id="rId18"/>
    <p:sldLayoutId id="2147484213" r:id="rId19"/>
    <p:sldLayoutId id="2147484214" r:id="rId20"/>
    <p:sldLayoutId id="2147484215" r:id="rId21"/>
    <p:sldLayoutId id="2147484216" r:id="rId22"/>
    <p:sldLayoutId id="2147484217" r:id="rId23"/>
    <p:sldLayoutId id="2147484218" r:id="rId24"/>
    <p:sldLayoutId id="2147484219" r:id="rId25"/>
    <p:sldLayoutId id="2147484220" r:id="rId26"/>
    <p:sldLayoutId id="2147484221" r:id="rId27"/>
    <p:sldLayoutId id="2147484222" r:id="rId28"/>
    <p:sldLayoutId id="2147484223" r:id="rId29"/>
    <p:sldLayoutId id="2147484224" r:id="rId30"/>
    <p:sldLayoutId id="2147484225" r:id="rId31"/>
    <p:sldLayoutId id="2147484226" r:id="rId32"/>
    <p:sldLayoutId id="2147484227" r:id="rId33"/>
    <p:sldLayoutId id="2147484228" r:id="rId34"/>
    <p:sldLayoutId id="2147484229" r:id="rId35"/>
    <p:sldLayoutId id="2147484230" r:id="rId36"/>
    <p:sldLayoutId id="2147484231" r:id="rId37"/>
    <p:sldLayoutId id="2147484232" r:id="rId38"/>
    <p:sldLayoutId id="2147484233" r:id="rId39"/>
    <p:sldLayoutId id="2147484234" r:id="rId40"/>
    <p:sldLayoutId id="2147484235" r:id="rId41"/>
    <p:sldLayoutId id="2147484236" r:id="rId42"/>
  </p:sldLayoutIdLst>
  <p:hf hdr="0" dt="0"/>
  <p:txStyles>
    <p:titleStyle>
      <a:lvl1pPr algn="l" defTabSz="457063" rtl="0" eaLnBrk="1" latinLnBrk="0" hangingPunct="1">
        <a:lnSpc>
          <a:spcPct val="90000"/>
        </a:lnSpc>
        <a:spcBef>
          <a:spcPct val="0"/>
        </a:spcBef>
        <a:buNone/>
        <a:defRPr sz="2799" b="1" kern="1200">
          <a:solidFill>
            <a:schemeClr val="tx2"/>
          </a:solidFill>
          <a:latin typeface="+mj-lt"/>
          <a:ea typeface="+mj-ea"/>
          <a:cs typeface="+mj-cs"/>
        </a:defRPr>
      </a:lvl1pPr>
    </p:titleStyle>
    <p:bodyStyle>
      <a:lvl1pPr marL="0" indent="0" algn="l" defTabSz="457063" rtl="0" eaLnBrk="1" latinLnBrk="0" hangingPunct="1">
        <a:lnSpc>
          <a:spcPct val="100000"/>
        </a:lnSpc>
        <a:spcBef>
          <a:spcPts val="1799"/>
        </a:spcBef>
        <a:buClrTx/>
        <a:buFont typeface="Arial"/>
        <a:buNone/>
        <a:defRPr sz="1500" b="0" kern="1200">
          <a:solidFill>
            <a:schemeClr val="tx2"/>
          </a:solidFill>
          <a:latin typeface="+mn-lt"/>
          <a:ea typeface="+mn-ea"/>
          <a:cs typeface="+mn-cs"/>
        </a:defRPr>
      </a:lvl1pPr>
      <a:lvl2pPr marL="171399" indent="-171399" algn="l" defTabSz="457063"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399" marR="0" indent="0" algn="l" defTabSz="457063"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196" indent="-171399" algn="l" defTabSz="457063"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420" indent="-168225" algn="l" defTabSz="457063"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6993"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29979" indent="-172986"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2964" indent="-172986" algn="l" defTabSz="457063"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537"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21">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Content Placeholder 8">
            <a:extLst>
              <a:ext uri="{FF2B5EF4-FFF2-40B4-BE49-F238E27FC236}">
                <a16:creationId xmlns:a16="http://schemas.microsoft.com/office/drawing/2014/main" id="{077ABC0A-E6FB-182C-6535-75DBB1E39B51}"/>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8D1A4A2-2E82-6E17-C2D6-9AE1161195B9}"/>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©2026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858139855"/>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 id="2147484298" r:id="rId18"/>
    <p:sldLayoutId id="2147484299" r:id="rId19"/>
    <p:sldLayoutId id="2147484300" r:id="rId20"/>
    <p:sldLayoutId id="2147484301" r:id="rId21"/>
    <p:sldLayoutId id="2147484302" r:id="rId22"/>
    <p:sldLayoutId id="2147484303" r:id="rId23"/>
  </p:sldLayoutIdLst>
  <p:hf hdr="0" dt="0"/>
  <p:txStyles>
    <p:titleStyle>
      <a:lvl1pPr algn="l" defTabSz="4572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0" indent="0" algn="l" defTabSz="457200" rtl="0" eaLnBrk="1" latinLnBrk="0" hangingPunct="1">
        <a:lnSpc>
          <a:spcPct val="100000"/>
        </a:lnSpc>
        <a:spcBef>
          <a:spcPts val="1800"/>
        </a:spcBef>
        <a:buClrTx/>
        <a:buFont typeface="Arial"/>
        <a:buNone/>
        <a:defRPr sz="1500" b="0" kern="1200">
          <a:solidFill>
            <a:schemeClr val="tx2"/>
          </a:solidFill>
          <a:latin typeface="+mn-lt"/>
          <a:ea typeface="+mn-ea"/>
          <a:cs typeface="+mn-cs"/>
        </a:defRPr>
      </a:lvl1pPr>
      <a:lvl2pPr marL="171450" indent="-171450" algn="l" defTabSz="457200"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450" marR="0" indent="0" algn="l" defTabSz="457200"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350" indent="-171450" algn="l" defTabSz="457200"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625" indent="-168275" algn="l" defTabSz="457200"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72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30288" indent="-173038"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3325" indent="-173038" algn="l" defTabSz="457200"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9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21">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530351"/>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67532"/>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alibri" panose="020F0502020204030204" pitchFamily="34" charset="0"/>
                <a:ea typeface="Open Sans" panose="020B0606030504020204" pitchFamily="34" charset="0"/>
                <a:cs typeface="Calibri" panose="020F0502020204030204" pitchFamily="34" charset="0"/>
              </a:rPr>
              <a:pPr algn="l"/>
              <a:t>‹#›</a:t>
            </a:fld>
            <a:endParaRPr lang="en-US" sz="1000" b="0">
              <a:solidFill>
                <a:schemeClr val="tx2"/>
              </a:solidFill>
              <a:latin typeface="Calibri" panose="020F0502020204030204" pitchFamily="34" charset="0"/>
              <a:ea typeface="Open Sans" panose="020B0606030504020204" pitchFamily="34" charset="0"/>
              <a:cs typeface="Calibri" panose="020F0502020204030204" pitchFamily="34" charset="0"/>
            </a:endParaRP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0353705" y="6373368"/>
            <a:ext cx="1274145" cy="155448"/>
          </a:xfrm>
          <a:prstGeom prst="rect">
            <a:avLst/>
          </a:prstGeom>
        </p:spPr>
      </p:pic>
      <p:sp>
        <p:nvSpPr>
          <p:cNvPr id="13" name="TextBox 12">
            <a:extLst>
              <a:ext uri="{FF2B5EF4-FFF2-40B4-BE49-F238E27FC236}">
                <a16:creationId xmlns:a16="http://schemas.microsoft.com/office/drawing/2014/main" id="{E6118871-4A8C-4517-9A46-8863C34DC7FC}"/>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a:solidFill>
                  <a:schemeClr val="tx2"/>
                </a:solidFill>
                <a:latin typeface="Calibri" panose="020F0502020204030204" pitchFamily="34" charset="0"/>
              </a:rPr>
              <a:t>©2025 CVS Health and/or one of its affiliates. Confidential and proprietary.</a:t>
            </a:r>
          </a:p>
        </p:txBody>
      </p:sp>
    </p:spTree>
    <p:extLst>
      <p:ext uri="{BB962C8B-B14F-4D97-AF65-F5344CB8AC3E}">
        <p14:creationId xmlns:p14="http://schemas.microsoft.com/office/powerpoint/2010/main" val="2218785824"/>
      </p:ext>
    </p:extLst>
  </p:cSld>
  <p:clrMap bg1="lt1" tx1="dk1" bg2="lt2" tx2="dk2" accent1="accent1" accent2="accent2" accent3="accent3" accent4="accent4" accent5="accent5" accent6="accent6" hlink="hlink" folHlink="folHlink"/>
  <p:sldLayoutIdLst>
    <p:sldLayoutId id="2147484319" r:id="rId1"/>
    <p:sldLayoutId id="2147484320" r:id="rId2"/>
    <p:sldLayoutId id="2147484321" r:id="rId3"/>
    <p:sldLayoutId id="2147484322" r:id="rId4"/>
    <p:sldLayoutId id="2147484323" r:id="rId5"/>
    <p:sldLayoutId id="2147484324" r:id="rId6"/>
    <p:sldLayoutId id="2147484325" r:id="rId7"/>
    <p:sldLayoutId id="2147484326" r:id="rId8"/>
    <p:sldLayoutId id="2147484327" r:id="rId9"/>
    <p:sldLayoutId id="2147484328" r:id="rId10"/>
    <p:sldLayoutId id="2147484329" r:id="rId11"/>
    <p:sldLayoutId id="2147484330" r:id="rId12"/>
    <p:sldLayoutId id="2147484331" r:id="rId13"/>
    <p:sldLayoutId id="2147484332" r:id="rId14"/>
    <p:sldLayoutId id="2147484333" r:id="rId15"/>
    <p:sldLayoutId id="2147484334" r:id="rId16"/>
    <p:sldLayoutId id="2147484335" r:id="rId17"/>
    <p:sldLayoutId id="2147484336" r:id="rId18"/>
    <p:sldLayoutId id="2147484337" r:id="rId19"/>
    <p:sldLayoutId id="2147484338" r:id="rId20"/>
    <p:sldLayoutId id="2147484339" r:id="rId21"/>
    <p:sldLayoutId id="2147484340" r:id="rId22"/>
    <p:sldLayoutId id="2147484341" r:id="rId23"/>
    <p:sldLayoutId id="2147484342" r:id="rId24"/>
    <p:sldLayoutId id="2147484343" r:id="rId25"/>
    <p:sldLayoutId id="2147484344" r:id="rId26"/>
    <p:sldLayoutId id="2147484345" r:id="rId27"/>
    <p:sldLayoutId id="2147484346" r:id="rId28"/>
    <p:sldLayoutId id="2147484347" r:id="rId29"/>
    <p:sldLayoutId id="2147484348" r:id="rId30"/>
    <p:sldLayoutId id="2147484349" r:id="rId31"/>
    <p:sldLayoutId id="2147484350" r:id="rId32"/>
    <p:sldLayoutId id="2147484351" r:id="rId33"/>
    <p:sldLayoutId id="2147484352" r:id="rId34"/>
    <p:sldLayoutId id="2147484353" r:id="rId35"/>
    <p:sldLayoutId id="2147484354" r:id="rId36"/>
    <p:sldLayoutId id="2147484355" r:id="rId37"/>
    <p:sldLayoutId id="2147484356" r:id="rId38"/>
    <p:sldLayoutId id="2147484357" r:id="rId39"/>
    <p:sldLayoutId id="2147484358" r:id="rId40"/>
    <p:sldLayoutId id="2147484359" r:id="rId41"/>
    <p:sldLayoutId id="2147484360" r:id="rId42"/>
  </p:sldLayoutIdLst>
  <p:hf hdr="0" dt="0"/>
  <p:txStyles>
    <p:titleStyle>
      <a:lvl1pPr algn="l" defTabSz="457200" rtl="0" eaLnBrk="1" latinLnBrk="0" hangingPunct="1">
        <a:lnSpc>
          <a:spcPct val="90000"/>
        </a:lnSpc>
        <a:spcBef>
          <a:spcPct val="0"/>
        </a:spcBef>
        <a:buNone/>
        <a:defRPr sz="2600" b="1" kern="1200">
          <a:solidFill>
            <a:schemeClr val="tx2"/>
          </a:solidFill>
          <a:latin typeface="Calibri" panose="020F0502020204030204" pitchFamily="34" charset="0"/>
          <a:ea typeface="+mj-ea"/>
          <a:cs typeface="+mj-cs"/>
        </a:defRPr>
      </a:lvl1pPr>
    </p:titleStyle>
    <p:body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Calibri" panose="020F050202020403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Calibri" panose="020F0502020204030204" pitchFamily="34" charset="0"/>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Calibri" panose="020F0502020204030204" pitchFamily="34" charset="0"/>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Calibri" panose="020F0502020204030204" pitchFamily="34" charset="0"/>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Calibri" panose="020F0502020204030204" pitchFamily="34" charset="0"/>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Calibri" panose="020F0502020204030204" pitchFamily="34" charset="0"/>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2">
          <p15:clr>
            <a:srgbClr val="F26B43"/>
          </p15:clr>
        </p15:guide>
        <p15:guide id="3" pos="7319">
          <p15:clr>
            <a:srgbClr val="F26B43"/>
          </p15:clr>
        </p15:guide>
        <p15:guide id="4" orient="horz" pos="360">
          <p15:clr>
            <a:srgbClr val="F26B43"/>
          </p15:clr>
        </p15:guide>
        <p15:guide id="5" orient="horz" pos="3622">
          <p15:clr>
            <a:srgbClr val="F26B43"/>
          </p15:clr>
        </p15:guide>
        <p15:guide id="6" orient="horz" pos="4116">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Content Placeholder 8">
            <a:extLst>
              <a:ext uri="{FF2B5EF4-FFF2-40B4-BE49-F238E27FC236}">
                <a16:creationId xmlns:a16="http://schemas.microsoft.com/office/drawing/2014/main" id="{077ABC0A-E6FB-182C-6535-75DBB1E39B51}"/>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8D1A4A2-2E82-6E17-C2D6-9AE1161195B9}"/>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©2026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4150557239"/>
      </p:ext>
    </p:extLst>
  </p:cSld>
  <p:clrMap bg1="lt1" tx1="dk1" bg2="lt2" tx2="dk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 id="2147484372" r:id="rId11"/>
    <p:sldLayoutId id="2147484373" r:id="rId12"/>
    <p:sldLayoutId id="2147484374" r:id="rId13"/>
    <p:sldLayoutId id="2147484375" r:id="rId14"/>
    <p:sldLayoutId id="2147484376" r:id="rId15"/>
    <p:sldLayoutId id="2147484377" r:id="rId16"/>
    <p:sldLayoutId id="2147484378" r:id="rId17"/>
    <p:sldLayoutId id="2147484379" r:id="rId18"/>
    <p:sldLayoutId id="2147484380" r:id="rId19"/>
    <p:sldLayoutId id="2147484381" r:id="rId20"/>
    <p:sldLayoutId id="2147484382" r:id="rId21"/>
    <p:sldLayoutId id="2147484383" r:id="rId22"/>
    <p:sldLayoutId id="2147484384" r:id="rId23"/>
  </p:sldLayoutIdLst>
  <p:hf hdr="0" dt="0"/>
  <p:txStyles>
    <p:titleStyle>
      <a:lvl1pPr algn="l" defTabSz="457063" rtl="0" eaLnBrk="1" latinLnBrk="0" hangingPunct="1">
        <a:lnSpc>
          <a:spcPct val="90000"/>
        </a:lnSpc>
        <a:spcBef>
          <a:spcPct val="0"/>
        </a:spcBef>
        <a:buNone/>
        <a:defRPr sz="2799" b="1" kern="1200">
          <a:solidFill>
            <a:schemeClr val="tx2"/>
          </a:solidFill>
          <a:latin typeface="+mj-lt"/>
          <a:ea typeface="+mj-ea"/>
          <a:cs typeface="+mj-cs"/>
        </a:defRPr>
      </a:lvl1pPr>
    </p:titleStyle>
    <p:bodyStyle>
      <a:lvl1pPr marL="0" indent="0" algn="l" defTabSz="457063" rtl="0" eaLnBrk="1" latinLnBrk="0" hangingPunct="1">
        <a:lnSpc>
          <a:spcPct val="100000"/>
        </a:lnSpc>
        <a:spcBef>
          <a:spcPts val="1799"/>
        </a:spcBef>
        <a:buClrTx/>
        <a:buFont typeface="Arial"/>
        <a:buNone/>
        <a:defRPr sz="1500" b="0" kern="1200">
          <a:solidFill>
            <a:schemeClr val="tx2"/>
          </a:solidFill>
          <a:latin typeface="+mn-lt"/>
          <a:ea typeface="+mn-ea"/>
          <a:cs typeface="+mn-cs"/>
        </a:defRPr>
      </a:lvl1pPr>
      <a:lvl2pPr marL="171399" indent="-171399" algn="l" defTabSz="457063"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399" marR="0" indent="0" algn="l" defTabSz="457063"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196" indent="-171399" algn="l" defTabSz="457063"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420" indent="-168225" algn="l" defTabSz="457063"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6993"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29979" indent="-172986"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2964" indent="-172986" algn="l" defTabSz="457063"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537"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21">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166020117"/>
      </p:ext>
    </p:extLst>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 id="2147484397" r:id="rId12"/>
    <p:sldLayoutId id="2147484398" r:id="rId13"/>
    <p:sldLayoutId id="2147484399" r:id="rId14"/>
    <p:sldLayoutId id="2147484400" r:id="rId15"/>
    <p:sldLayoutId id="2147484401" r:id="rId16"/>
    <p:sldLayoutId id="2147484402" r:id="rId17"/>
    <p:sldLayoutId id="2147484403" r:id="rId18"/>
    <p:sldLayoutId id="2147484404" r:id="rId19"/>
    <p:sldLayoutId id="2147484405" r:id="rId20"/>
    <p:sldLayoutId id="2147484406" r:id="rId21"/>
    <p:sldLayoutId id="2147484407" r:id="rId22"/>
    <p:sldLayoutId id="2147484408" r:id="rId23"/>
  </p:sldLayoutIdLst>
  <p:hf hdr="0" dt="0"/>
  <p:txStyles>
    <p:titleStyle>
      <a:lvl1pPr algn="l" defTabSz="457063" rtl="0" eaLnBrk="1" latinLnBrk="0" hangingPunct="1">
        <a:lnSpc>
          <a:spcPct val="90000"/>
        </a:lnSpc>
        <a:spcBef>
          <a:spcPct val="0"/>
        </a:spcBef>
        <a:buNone/>
        <a:defRPr sz="2799" b="1" kern="1200">
          <a:solidFill>
            <a:schemeClr val="tx2"/>
          </a:solidFill>
          <a:latin typeface="+mj-lt"/>
          <a:ea typeface="+mj-ea"/>
          <a:cs typeface="+mj-cs"/>
        </a:defRPr>
      </a:lvl1pPr>
    </p:titleStyle>
    <p:bodyStyle>
      <a:lvl1pPr marL="0" indent="0" algn="l" defTabSz="457063" rtl="0" eaLnBrk="1" latinLnBrk="0" hangingPunct="1">
        <a:lnSpc>
          <a:spcPct val="100000"/>
        </a:lnSpc>
        <a:spcBef>
          <a:spcPts val="1799"/>
        </a:spcBef>
        <a:buClrTx/>
        <a:buFont typeface="Arial"/>
        <a:buNone/>
        <a:defRPr sz="1500" b="0" kern="1200">
          <a:solidFill>
            <a:schemeClr val="tx2"/>
          </a:solidFill>
          <a:latin typeface="+mn-lt"/>
          <a:ea typeface="+mn-ea"/>
          <a:cs typeface="+mn-cs"/>
        </a:defRPr>
      </a:lvl1pPr>
      <a:lvl2pPr marL="171399" indent="-171399" algn="l" defTabSz="457063"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399" marR="0" indent="0" algn="l" defTabSz="457063"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196" indent="-171399" algn="l" defTabSz="457063"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420" indent="-168225" algn="l" defTabSz="457063"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6993"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29979" indent="-172986"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2964" indent="-172986" algn="l" defTabSz="457063"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537"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19">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77750876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4305" r:id="rId24"/>
    <p:sldLayoutId id="2147484308" r:id="rId25"/>
    <p:sldLayoutId id="2147484312" r:id="rId26"/>
    <p:sldLayoutId id="2147484313" r:id="rId27"/>
    <p:sldLayoutId id="2147484314" r:id="rId28"/>
    <p:sldLayoutId id="2147484316" r:id="rId29"/>
    <p:sldLayoutId id="2147484317" r:id="rId30"/>
  </p:sldLayoutIdLst>
  <p:hf hdr="0" dt="0"/>
  <p:txStyles>
    <p:titleStyle>
      <a:lvl1pPr algn="l" defTabSz="457063" rtl="0" eaLnBrk="1" latinLnBrk="0" hangingPunct="1">
        <a:lnSpc>
          <a:spcPct val="90000"/>
        </a:lnSpc>
        <a:spcBef>
          <a:spcPct val="0"/>
        </a:spcBef>
        <a:buNone/>
        <a:defRPr sz="2799" b="1" kern="1200">
          <a:solidFill>
            <a:schemeClr val="tx2"/>
          </a:solidFill>
          <a:latin typeface="+mj-lt"/>
          <a:ea typeface="+mj-ea"/>
          <a:cs typeface="+mj-cs"/>
        </a:defRPr>
      </a:lvl1pPr>
    </p:titleStyle>
    <p:bodyStyle>
      <a:lvl1pPr marL="0" indent="0" algn="l" defTabSz="457063" rtl="0" eaLnBrk="1" latinLnBrk="0" hangingPunct="1">
        <a:lnSpc>
          <a:spcPct val="100000"/>
        </a:lnSpc>
        <a:spcBef>
          <a:spcPts val="1799"/>
        </a:spcBef>
        <a:buClrTx/>
        <a:buFont typeface="Arial"/>
        <a:buNone/>
        <a:defRPr sz="1500" b="0" kern="1200">
          <a:solidFill>
            <a:schemeClr val="tx2"/>
          </a:solidFill>
          <a:latin typeface="+mn-lt"/>
          <a:ea typeface="+mn-ea"/>
          <a:cs typeface="+mn-cs"/>
        </a:defRPr>
      </a:lvl1pPr>
      <a:lvl2pPr marL="171399" indent="-171399" algn="l" defTabSz="457063"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399" marR="0" indent="0" algn="l" defTabSz="457063"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196" indent="-171399" algn="l" defTabSz="457063"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420" indent="-168225" algn="l" defTabSz="457063"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6993"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29979" indent="-172986"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2964" indent="-172986" algn="l" defTabSz="457063"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537"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19">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Content Placeholder 8">
            <a:extLst>
              <a:ext uri="{FF2B5EF4-FFF2-40B4-BE49-F238E27FC236}">
                <a16:creationId xmlns:a16="http://schemas.microsoft.com/office/drawing/2014/main" id="{077ABC0A-E6FB-182C-6535-75DBB1E39B51}"/>
              </a:ext>
            </a:extLst>
          </p:cNvPr>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8D1A4A2-2E82-6E17-C2D6-9AE1161195B9}"/>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1313327192"/>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 id="2147483984" r:id="rId25"/>
    <p:sldLayoutId id="2147483985" r:id="rId26"/>
  </p:sldLayoutIdLst>
  <p:hf hdr="0" dt="0"/>
  <p:txStyles>
    <p:titleStyle>
      <a:lvl1pPr algn="l" defTabSz="457063" rtl="0" eaLnBrk="1" latinLnBrk="0" hangingPunct="1">
        <a:lnSpc>
          <a:spcPct val="90000"/>
        </a:lnSpc>
        <a:spcBef>
          <a:spcPct val="0"/>
        </a:spcBef>
        <a:buNone/>
        <a:defRPr sz="2799" b="1" kern="1200">
          <a:solidFill>
            <a:schemeClr val="tx2"/>
          </a:solidFill>
          <a:latin typeface="+mj-lt"/>
          <a:ea typeface="+mj-ea"/>
          <a:cs typeface="+mj-cs"/>
        </a:defRPr>
      </a:lvl1pPr>
    </p:titleStyle>
    <p:bodyStyle>
      <a:lvl1pPr marL="0" indent="0" algn="l" defTabSz="457063" rtl="0" eaLnBrk="1" latinLnBrk="0" hangingPunct="1">
        <a:lnSpc>
          <a:spcPct val="100000"/>
        </a:lnSpc>
        <a:spcBef>
          <a:spcPts val="1799"/>
        </a:spcBef>
        <a:buClrTx/>
        <a:buFont typeface="Arial"/>
        <a:buNone/>
        <a:defRPr sz="1500" b="0" kern="1200">
          <a:solidFill>
            <a:schemeClr val="tx2"/>
          </a:solidFill>
          <a:latin typeface="+mn-lt"/>
          <a:ea typeface="+mn-ea"/>
          <a:cs typeface="+mn-cs"/>
        </a:defRPr>
      </a:lvl1pPr>
      <a:lvl2pPr marL="171399" indent="-171399" algn="l" defTabSz="457063"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399" marR="0" indent="0" algn="l" defTabSz="457063"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196" indent="-171399" algn="l" defTabSz="457063"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420" indent="-168225" algn="l" defTabSz="457063"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6993"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29979" indent="-172986"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2964" indent="-172986" algn="l" defTabSz="457063"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537"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21">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4" name="Content Placeholder 8">
            <a:extLst>
              <a:ext uri="{FF2B5EF4-FFF2-40B4-BE49-F238E27FC236}">
                <a16:creationId xmlns:a16="http://schemas.microsoft.com/office/drawing/2014/main" id="{F6D624AF-A78C-E695-8B9A-BC308796968D}"/>
              </a:ext>
            </a:extLst>
          </p:cNvPr>
          <p:cNvSpPr txBox="1">
            <a:spLocks/>
          </p:cNvSpPr>
          <p:nvPr userDrawn="1"/>
        </p:nvSpPr>
        <p:spPr>
          <a:xfrm>
            <a:off x="558076" y="6367487"/>
            <a:ext cx="352551"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5A7BD8F-EAA8-8986-AD68-AB39D42D6738}"/>
              </a:ext>
            </a:extLst>
          </p:cNvPr>
          <p:cNvSpPr txBox="1"/>
          <p:nvPr userDrawn="1"/>
        </p:nvSpPr>
        <p:spPr>
          <a:xfrm>
            <a:off x="859982" y="6425583"/>
            <a:ext cx="8050913" cy="123111"/>
          </a:xfrm>
          <a:prstGeom prst="rect">
            <a:avLst/>
          </a:prstGeom>
          <a:noFill/>
        </p:spPr>
        <p:txBody>
          <a:bodyPr wrap="square" lIns="0" tIns="0" rIns="0" bIns="0" rtlCol="0" anchor="b">
            <a:spAutoFit/>
          </a:bodyPr>
          <a:lstStyle/>
          <a:p>
            <a:r>
              <a:rPr lang="en-US" sz="800">
                <a:solidFill>
                  <a:schemeClr val="tx2"/>
                </a:solidFill>
                <a:latin typeface="+mn-lt"/>
              </a:rPr>
              <a:t>©2026 CVS Health and/or one of its affiliates. Confidential and proprietary.</a:t>
            </a:r>
          </a:p>
        </p:txBody>
      </p:sp>
    </p:spTree>
    <p:extLst>
      <p:ext uri="{BB962C8B-B14F-4D97-AF65-F5344CB8AC3E}">
        <p14:creationId xmlns:p14="http://schemas.microsoft.com/office/powerpoint/2010/main" val="3143753541"/>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 id="2147484021" r:id="rId18"/>
    <p:sldLayoutId id="2147484022" r:id="rId19"/>
    <p:sldLayoutId id="2147484023" r:id="rId20"/>
    <p:sldLayoutId id="2147484024" r:id="rId21"/>
    <p:sldLayoutId id="2147484025" r:id="rId22"/>
    <p:sldLayoutId id="2147484026" r:id="rId23"/>
    <p:sldLayoutId id="2147484027" r:id="rId24"/>
  </p:sldLayoutIdLst>
  <p:hf hdr="0" dt="0"/>
  <p:txStyles>
    <p:titleStyle>
      <a:lvl1pPr algn="l" defTabSz="457063" rtl="0" eaLnBrk="1" latinLnBrk="0" hangingPunct="1">
        <a:lnSpc>
          <a:spcPct val="90000"/>
        </a:lnSpc>
        <a:spcBef>
          <a:spcPct val="0"/>
        </a:spcBef>
        <a:buNone/>
        <a:defRPr sz="2799" b="1" kern="1200">
          <a:solidFill>
            <a:schemeClr val="tx2"/>
          </a:solidFill>
          <a:latin typeface="+mj-lt"/>
          <a:ea typeface="+mj-ea"/>
          <a:cs typeface="+mj-cs"/>
        </a:defRPr>
      </a:lvl1pPr>
    </p:titleStyle>
    <p:bodyStyle>
      <a:lvl1pPr marL="0" indent="0" algn="l" defTabSz="457063" rtl="0" eaLnBrk="1" latinLnBrk="0" hangingPunct="1">
        <a:lnSpc>
          <a:spcPct val="100000"/>
        </a:lnSpc>
        <a:spcBef>
          <a:spcPts val="1799"/>
        </a:spcBef>
        <a:buClrTx/>
        <a:buFont typeface="Arial"/>
        <a:buNone/>
        <a:defRPr sz="1500" b="0" kern="1200">
          <a:solidFill>
            <a:schemeClr val="tx2"/>
          </a:solidFill>
          <a:latin typeface="+mn-lt"/>
          <a:ea typeface="+mn-ea"/>
          <a:cs typeface="+mn-cs"/>
        </a:defRPr>
      </a:lvl1pPr>
      <a:lvl2pPr marL="171399" indent="-171399" algn="l" defTabSz="457063"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399" marR="0" indent="0" algn="l" defTabSz="457063"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196" indent="-171399" algn="l" defTabSz="457063"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420" indent="-168225" algn="l" defTabSz="457063"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6993"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29979" indent="-172986"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2964" indent="-172986" algn="l" defTabSz="457063"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537" indent="-174573" algn="l" defTabSz="457063"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19">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530351"/>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67532"/>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931"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6118871-4A8C-4517-9A46-8863C34DC7FC}"/>
              </a:ext>
            </a:extLst>
          </p:cNvPr>
          <p:cNvSpPr txBox="1"/>
          <p:nvPr userDrawn="1"/>
        </p:nvSpPr>
        <p:spPr>
          <a:xfrm>
            <a:off x="859758" y="6425584"/>
            <a:ext cx="8048816" cy="123111"/>
          </a:xfrm>
          <a:prstGeom prst="rect">
            <a:avLst/>
          </a:prstGeom>
          <a:noFill/>
        </p:spPr>
        <p:txBody>
          <a:bodyPr wrap="square" lIns="0" tIns="0" rIns="0" bIns="0" rtlCol="0" anchor="b">
            <a:spAutoFit/>
          </a:bodyPr>
          <a:lstStyle/>
          <a:p>
            <a:r>
              <a:rPr lang="en-US" sz="800">
                <a:solidFill>
                  <a:schemeClr val="tx2"/>
                </a:solidFill>
                <a:latin typeface="+mn-lt"/>
              </a:rPr>
              <a:t>©2025 CVS Health and/or one of its affiliates. Confidential and proprietary.</a:t>
            </a: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50" cstate="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0353706" y="6373368"/>
            <a:ext cx="1274145" cy="155448"/>
          </a:xfrm>
          <a:prstGeom prst="rect">
            <a:avLst/>
          </a:prstGeom>
        </p:spPr>
      </p:pic>
    </p:spTree>
    <p:extLst>
      <p:ext uri="{BB962C8B-B14F-4D97-AF65-F5344CB8AC3E}">
        <p14:creationId xmlns:p14="http://schemas.microsoft.com/office/powerpoint/2010/main" val="263384482"/>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 id="2147484069" r:id="rId41"/>
    <p:sldLayoutId id="2147484070" r:id="rId42"/>
    <p:sldLayoutId id="2147484071" r:id="rId43"/>
    <p:sldLayoutId id="2147484072" r:id="rId44"/>
    <p:sldLayoutId id="2147484073" r:id="rId45"/>
    <p:sldLayoutId id="2147484074" r:id="rId46"/>
    <p:sldLayoutId id="2147484075" r:id="rId47"/>
    <p:sldLayoutId id="2147484076" r:id="rId48"/>
  </p:sldLayoutIdLst>
  <p:hf hdr="0" dt="0"/>
  <p:txStyles>
    <p:titleStyle>
      <a:lvl1pPr algn="l" defTabSz="457063" rtl="0" eaLnBrk="1" latinLnBrk="0" hangingPunct="1">
        <a:lnSpc>
          <a:spcPct val="90000"/>
        </a:lnSpc>
        <a:spcBef>
          <a:spcPct val="0"/>
        </a:spcBef>
        <a:buNone/>
        <a:defRPr sz="2599" b="1" kern="1200">
          <a:solidFill>
            <a:schemeClr val="tx2"/>
          </a:solidFill>
          <a:latin typeface="+mj-lt"/>
          <a:ea typeface="+mj-ea"/>
          <a:cs typeface="+mj-cs"/>
        </a:defRPr>
      </a:lvl1pPr>
    </p:titleStyle>
    <p:bodyStyle>
      <a:lvl1pPr marL="0" indent="0" algn="l" defTabSz="457063" rtl="0" eaLnBrk="1" fontAlgn="ctr" latinLnBrk="0" hangingPunct="1">
        <a:lnSpc>
          <a:spcPct val="100000"/>
        </a:lnSpc>
        <a:spcBef>
          <a:spcPts val="1799"/>
        </a:spcBef>
        <a:buClrTx/>
        <a:buFont typeface="Arial"/>
        <a:buNone/>
        <a:defRPr sz="1300" b="0" kern="1200">
          <a:solidFill>
            <a:schemeClr val="tx2"/>
          </a:solidFill>
          <a:latin typeface="+mn-lt"/>
          <a:ea typeface="+mn-ea"/>
          <a:cs typeface="+mn-cs"/>
        </a:defRPr>
      </a:lvl1pPr>
      <a:lvl2pPr marL="171399" indent="-171399" algn="l" defTabSz="457063"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797" indent="-171399" algn="l" defTabSz="457063"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196" indent="-171399" algn="l" defTabSz="457063"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594" indent="-171399" algn="l" defTabSz="457063"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6993" indent="-171399" algn="l" defTabSz="457063"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391" indent="-165050" algn="l" defTabSz="457063"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138" indent="-177747" algn="l" defTabSz="457063"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189" indent="-165050" algn="l" defTabSz="457063"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063" rtl="0" eaLnBrk="1" fontAlgn="ctr" latinLnBrk="0" hangingPunct="1">
        <a:defRPr sz="1500" kern="1500">
          <a:solidFill>
            <a:schemeClr val="tx1"/>
          </a:solidFill>
          <a:latin typeface="+mn-lt"/>
          <a:ea typeface="+mn-ea"/>
          <a:cs typeface="+mn-cs"/>
        </a:defRPr>
      </a:lvl1pPr>
      <a:lvl2pPr marL="0" algn="r" defTabSz="457063" rtl="0" eaLnBrk="1" fontAlgn="ctr" latinLnBrk="0" hangingPunct="1">
        <a:defRPr sz="1500" kern="1500">
          <a:solidFill>
            <a:schemeClr val="tx1"/>
          </a:solidFill>
          <a:latin typeface="+mn-lt"/>
          <a:ea typeface="+mn-ea"/>
          <a:cs typeface="+mn-cs"/>
        </a:defRPr>
      </a:lvl2pPr>
      <a:lvl3pPr marL="0" algn="ctr" defTabSz="457063" rtl="0" eaLnBrk="1" fontAlgn="ctr" latinLnBrk="0" hangingPunct="1">
        <a:defRPr sz="1500" kern="1500">
          <a:solidFill>
            <a:schemeClr val="tx1"/>
          </a:solidFill>
          <a:latin typeface="+mn-lt"/>
          <a:ea typeface="+mn-ea"/>
          <a:cs typeface="+mn-cs"/>
        </a:defRPr>
      </a:lvl3pPr>
      <a:lvl4pPr marL="0" algn="l" defTabSz="457063" rtl="0" eaLnBrk="1" fontAlgn="ctr" latinLnBrk="0" hangingPunct="1">
        <a:defRPr sz="1500" kern="1500">
          <a:solidFill>
            <a:schemeClr val="tx1"/>
          </a:solidFill>
          <a:latin typeface="+mn-lt"/>
          <a:ea typeface="+mn-ea"/>
          <a:cs typeface="+mn-cs"/>
        </a:defRPr>
      </a:lvl4pPr>
      <a:lvl5pPr marL="0" algn="r" defTabSz="457063" rtl="0" eaLnBrk="1" fontAlgn="ctr" latinLnBrk="0" hangingPunct="1">
        <a:defRPr sz="1500" kern="1500">
          <a:solidFill>
            <a:schemeClr val="tx1"/>
          </a:solidFill>
          <a:latin typeface="+mn-lt"/>
          <a:ea typeface="+mn-ea"/>
          <a:cs typeface="+mn-cs"/>
        </a:defRPr>
      </a:lvl5pPr>
      <a:lvl6pPr marL="0" algn="ctr" defTabSz="457063" rtl="0" eaLnBrk="1" fontAlgn="ctr" latinLnBrk="0" hangingPunct="1">
        <a:defRPr sz="1500" kern="1500">
          <a:solidFill>
            <a:schemeClr val="tx1"/>
          </a:solidFill>
          <a:latin typeface="+mn-lt"/>
          <a:ea typeface="+mn-ea"/>
          <a:cs typeface="+mn-cs"/>
        </a:defRPr>
      </a:lvl6pPr>
      <a:lvl7pPr marL="0" algn="l" defTabSz="457063" rtl="0" eaLnBrk="1" fontAlgn="ctr" latinLnBrk="0" hangingPunct="1">
        <a:defRPr sz="1500" kern="1500">
          <a:solidFill>
            <a:schemeClr val="tx1"/>
          </a:solidFill>
          <a:latin typeface="+mn-lt"/>
          <a:ea typeface="+mn-ea"/>
          <a:cs typeface="+mn-cs"/>
        </a:defRPr>
      </a:lvl7pPr>
      <a:lvl8pPr marL="0" algn="r" defTabSz="457063" rtl="0" eaLnBrk="1" fontAlgn="ctr" latinLnBrk="0" hangingPunct="1">
        <a:defRPr sz="1500" kern="1500">
          <a:solidFill>
            <a:schemeClr val="tx1"/>
          </a:solidFill>
          <a:latin typeface="+mn-lt"/>
          <a:ea typeface="+mn-ea"/>
          <a:cs typeface="+mn-cs"/>
        </a:defRPr>
      </a:lvl8pPr>
      <a:lvl9pPr marL="0" algn="ctr" defTabSz="457063"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2">
          <p15:clr>
            <a:srgbClr val="F26B43"/>
          </p15:clr>
        </p15:guide>
        <p15:guide id="3" pos="7321">
          <p15:clr>
            <a:srgbClr val="F26B43"/>
          </p15:clr>
        </p15:guide>
        <p15:guide id="4" orient="horz" pos="360">
          <p15:clr>
            <a:srgbClr val="F26B43"/>
          </p15:clr>
        </p15:guide>
        <p15:guide id="5" orient="horz" pos="3622">
          <p15:clr>
            <a:srgbClr val="F26B43"/>
          </p15:clr>
        </p15:guide>
        <p15:guide id="6" orient="horz" pos="4116">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4" name="Content Placeholder 8">
            <a:extLst>
              <a:ext uri="{FF2B5EF4-FFF2-40B4-BE49-F238E27FC236}">
                <a16:creationId xmlns:a16="http://schemas.microsoft.com/office/drawing/2014/main" id="{077ABC0A-E6FB-182C-6535-75DBB1E39B51}"/>
              </a:ext>
            </a:extLst>
          </p:cNvPr>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panose="020B0504020202020204" pitchFamily="34" charset="0"/>
              <a:ea typeface="Open Sans" panose="020B060603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8D1A4A2-2E82-6E17-C2D6-9AE1161195B9}"/>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©2025 CVS </a:t>
            </a:r>
            <a:r>
              <a:rPr lang="en-US" sz="800" b="0">
                <a:solidFill>
                  <a:schemeClr val="tx2"/>
                </a:solidFill>
                <a:latin typeface="+mn-lt"/>
              </a:rPr>
              <a:t>Health</a:t>
            </a:r>
            <a:r>
              <a:rPr lang="en-US" sz="800" b="0">
                <a:solidFill>
                  <a:schemeClr val="tx2"/>
                </a:solidFill>
              </a:rPr>
              <a:t> and/or one of its affiliates. Confidential and proprietary.</a:t>
            </a:r>
          </a:p>
        </p:txBody>
      </p:sp>
    </p:spTree>
    <p:extLst>
      <p:ext uri="{BB962C8B-B14F-4D97-AF65-F5344CB8AC3E}">
        <p14:creationId xmlns:p14="http://schemas.microsoft.com/office/powerpoint/2010/main" val="3509672391"/>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Lst>
  <p:hf hdr="0" dt="0"/>
  <p:txStyles>
    <p:titleStyle>
      <a:lvl1pPr algn="l" defTabSz="4572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0" indent="0" algn="l" defTabSz="457200" rtl="0" eaLnBrk="1" latinLnBrk="0" hangingPunct="1">
        <a:lnSpc>
          <a:spcPct val="100000"/>
        </a:lnSpc>
        <a:spcBef>
          <a:spcPts val="1800"/>
        </a:spcBef>
        <a:buClrTx/>
        <a:buFont typeface="Arial"/>
        <a:buNone/>
        <a:defRPr sz="1500" b="0" kern="1200">
          <a:solidFill>
            <a:schemeClr val="tx2"/>
          </a:solidFill>
          <a:latin typeface="+mn-lt"/>
          <a:ea typeface="+mn-ea"/>
          <a:cs typeface="+mn-cs"/>
        </a:defRPr>
      </a:lvl1pPr>
      <a:lvl2pPr marL="171450" indent="-171450" algn="l" defTabSz="457200"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450" marR="0" indent="0" algn="l" defTabSz="457200"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350" indent="-171450" algn="l" defTabSz="457200"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625" indent="-168275" algn="l" defTabSz="457200"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72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30288" indent="-173038"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3325" indent="-173038" algn="l" defTabSz="457200"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9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21">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929" y="649224"/>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73936"/>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marL="342900" marR="0" lvl="2" indent="-171450" algn="l" defTabSz="457200"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userDrawn="1"/>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2B9F1AC-7982-48A5-A9F4-F49F09D2E693}"/>
              </a:ext>
            </a:extLst>
          </p:cNvPr>
          <p:cNvSpPr txBox="1"/>
          <p:nvPr userDrawn="1"/>
        </p:nvSpPr>
        <p:spPr>
          <a:xfrm>
            <a:off x="859758" y="6425582"/>
            <a:ext cx="8048816" cy="123111"/>
          </a:xfrm>
          <a:prstGeom prst="rect">
            <a:avLst/>
          </a:prstGeom>
          <a:noFill/>
        </p:spPr>
        <p:txBody>
          <a:bodyPr wrap="square" lIns="0" tIns="0" rIns="0" bIns="0" rtlCol="0" anchor="b">
            <a:spAutoFit/>
          </a:bodyPr>
          <a:lstStyle/>
          <a:p>
            <a:r>
              <a:rPr lang="en-US" sz="800" b="0">
                <a:solidFill>
                  <a:schemeClr val="tx2"/>
                </a:solidFill>
              </a:rPr>
              <a:t>©2026 CVS </a:t>
            </a:r>
            <a:r>
              <a:rPr lang="en-US" sz="800" b="0">
                <a:solidFill>
                  <a:schemeClr val="tx2"/>
                </a:solidFill>
                <a:latin typeface="+mn-lt"/>
              </a:rPr>
              <a:t>Health</a:t>
            </a:r>
            <a:r>
              <a:rPr lang="en-US" sz="800" b="0">
                <a:solidFill>
                  <a:schemeClr val="tx2"/>
                </a:solidFill>
              </a:rPr>
              <a:t> and/or one of its affiliates. Confidential and proprietary.</a:t>
            </a:r>
          </a:p>
        </p:txBody>
      </p:sp>
      <p:pic>
        <p:nvPicPr>
          <p:cNvPr id="14" name="Graphic 13" descr="CVS Health logo">
            <a:extLst>
              <a:ext uri="{FF2B5EF4-FFF2-40B4-BE49-F238E27FC236}">
                <a16:creationId xmlns:a16="http://schemas.microsoft.com/office/drawing/2014/main" id="{227358BE-2134-5C4A-824D-B02F786DC512}"/>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10353705" y="6373368"/>
            <a:ext cx="1274145" cy="155448"/>
          </a:xfrm>
          <a:prstGeom prst="rect">
            <a:avLst/>
          </a:prstGeom>
        </p:spPr>
      </p:pic>
    </p:spTree>
    <p:extLst>
      <p:ext uri="{BB962C8B-B14F-4D97-AF65-F5344CB8AC3E}">
        <p14:creationId xmlns:p14="http://schemas.microsoft.com/office/powerpoint/2010/main" val="411312844"/>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 id="2147484114" r:id="rId14"/>
    <p:sldLayoutId id="2147484115" r:id="rId15"/>
    <p:sldLayoutId id="2147484116" r:id="rId16"/>
    <p:sldLayoutId id="2147484117" r:id="rId17"/>
    <p:sldLayoutId id="2147484118" r:id="rId18"/>
    <p:sldLayoutId id="2147484119" r:id="rId19"/>
    <p:sldLayoutId id="2147484120" r:id="rId20"/>
    <p:sldLayoutId id="2147484121" r:id="rId21"/>
    <p:sldLayoutId id="2147484122" r:id="rId22"/>
    <p:sldLayoutId id="2147484123" r:id="rId23"/>
    <p:sldLayoutId id="2147484124" r:id="rId24"/>
    <p:sldLayoutId id="2147484125" r:id="rId25"/>
    <p:sldLayoutId id="2147484126" r:id="rId26"/>
    <p:sldLayoutId id="2147484127" r:id="rId27"/>
    <p:sldLayoutId id="2147484128" r:id="rId28"/>
    <p:sldLayoutId id="2147484129" r:id="rId29"/>
    <p:sldLayoutId id="2147484130" r:id="rId30"/>
    <p:sldLayoutId id="2147484131" r:id="rId31"/>
    <p:sldLayoutId id="2147484132" r:id="rId32"/>
    <p:sldLayoutId id="2147484133" r:id="rId33"/>
    <p:sldLayoutId id="2147484134" r:id="rId34"/>
    <p:sldLayoutId id="2147484135" r:id="rId35"/>
    <p:sldLayoutId id="2147484136" r:id="rId36"/>
    <p:sldLayoutId id="2147484137" r:id="rId37"/>
    <p:sldLayoutId id="2147484138" r:id="rId38"/>
    <p:sldLayoutId id="2147484139" r:id="rId39"/>
    <p:sldLayoutId id="2147484140" r:id="rId40"/>
    <p:sldLayoutId id="2147484141" r:id="rId41"/>
    <p:sldLayoutId id="2147484142" r:id="rId42"/>
  </p:sldLayoutIdLst>
  <p:hf hdr="0" dt="0"/>
  <p:txStyles>
    <p:titleStyle>
      <a:lvl1pPr algn="l" defTabSz="4572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0" indent="0" algn="l" defTabSz="457200" rtl="0" eaLnBrk="1" latinLnBrk="0" hangingPunct="1">
        <a:lnSpc>
          <a:spcPct val="100000"/>
        </a:lnSpc>
        <a:spcBef>
          <a:spcPts val="1800"/>
        </a:spcBef>
        <a:buClrTx/>
        <a:buFont typeface="Arial"/>
        <a:buNone/>
        <a:defRPr sz="1500" b="0" kern="1200">
          <a:solidFill>
            <a:schemeClr val="tx2"/>
          </a:solidFill>
          <a:latin typeface="+mn-lt"/>
          <a:ea typeface="+mn-ea"/>
          <a:cs typeface="+mn-cs"/>
        </a:defRPr>
      </a:lvl1pPr>
      <a:lvl2pPr marL="171450" indent="-171450" algn="l" defTabSz="457200" rtl="0" eaLnBrk="1" latinLnBrk="0" hangingPunct="1">
        <a:lnSpc>
          <a:spcPct val="100000"/>
        </a:lnSpc>
        <a:spcBef>
          <a:spcPts val="1200"/>
        </a:spcBef>
        <a:buClrTx/>
        <a:buFont typeface="Arial"/>
        <a:buChar char="•"/>
        <a:defRPr sz="1500" kern="1200">
          <a:solidFill>
            <a:schemeClr val="tx2"/>
          </a:solidFill>
          <a:latin typeface="+mn-lt"/>
          <a:ea typeface="+mn-ea"/>
          <a:cs typeface="+mn-cs"/>
        </a:defRPr>
      </a:lvl2pPr>
      <a:lvl3pPr marL="171450" marR="0" indent="0" algn="l" defTabSz="457200" rtl="0" eaLnBrk="1" fontAlgn="auto" latinLnBrk="0" hangingPunct="1">
        <a:lnSpc>
          <a:spcPct val="100000"/>
        </a:lnSpc>
        <a:spcBef>
          <a:spcPts val="600"/>
        </a:spcBef>
        <a:spcAft>
          <a:spcPts val="0"/>
        </a:spcAft>
        <a:buClrTx/>
        <a:buSzTx/>
        <a:buFont typeface="CVS Health Sans"/>
        <a:buNone/>
        <a:tabLst/>
        <a:defRPr sz="1500" kern="1200">
          <a:solidFill>
            <a:schemeClr val="tx2"/>
          </a:solidFill>
          <a:latin typeface="+mn-lt"/>
          <a:ea typeface="+mn-ea"/>
          <a:cs typeface="+mn-cs"/>
        </a:defRPr>
      </a:lvl3pPr>
      <a:lvl4pPr marL="514350" indent="-171450" algn="l" defTabSz="457200" rtl="0" eaLnBrk="1" latinLnBrk="0" hangingPunct="1">
        <a:lnSpc>
          <a:spcPct val="100000"/>
        </a:lnSpc>
        <a:spcBef>
          <a:spcPts val="600"/>
        </a:spcBef>
        <a:buClrTx/>
        <a:buFont typeface="Arial"/>
        <a:buChar char="•"/>
        <a:defRPr sz="1500" kern="1200">
          <a:solidFill>
            <a:schemeClr val="tx2"/>
          </a:solidFill>
          <a:latin typeface="+mn-lt"/>
          <a:ea typeface="+mn-ea"/>
          <a:cs typeface="+mn-cs"/>
        </a:defRPr>
      </a:lvl4pPr>
      <a:lvl5pPr marL="682625" indent="-168275" algn="l" defTabSz="457200" rtl="0" eaLnBrk="1" latinLnBrk="0" hangingPunct="1">
        <a:lnSpc>
          <a:spcPct val="100000"/>
        </a:lnSpc>
        <a:spcBef>
          <a:spcPts val="600"/>
        </a:spcBef>
        <a:buClrTx/>
        <a:buFont typeface="Arial" panose="020B0604020202020204" pitchFamily="34" charset="0"/>
        <a:buChar char="–"/>
        <a:defRPr sz="1500" kern="1200">
          <a:solidFill>
            <a:schemeClr val="tx2"/>
          </a:solidFill>
          <a:latin typeface="+mn-lt"/>
          <a:ea typeface="+mn-ea"/>
          <a:cs typeface="+mn-cs"/>
        </a:defRPr>
      </a:lvl5pPr>
      <a:lvl6pPr marL="8572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6pPr>
      <a:lvl7pPr marL="1030288" indent="-173038"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7pPr>
      <a:lvl8pPr marL="1203325" indent="-173038" algn="l" defTabSz="457200" rtl="0" eaLnBrk="1" latinLnBrk="0" hangingPunct="1">
        <a:lnSpc>
          <a:spcPct val="100000"/>
        </a:lnSpc>
        <a:spcBef>
          <a:spcPts val="600"/>
        </a:spcBef>
        <a:buFont typeface="Arial"/>
        <a:buChar char="•"/>
        <a:defRPr sz="1500" kern="1200" baseline="0">
          <a:solidFill>
            <a:schemeClr val="tx2"/>
          </a:solidFill>
          <a:latin typeface="+mn-lt"/>
          <a:ea typeface="+mn-ea"/>
          <a:cs typeface="+mn-cs"/>
        </a:defRPr>
      </a:lvl8pPr>
      <a:lvl9pPr marL="1377950" indent="-174625" algn="l" defTabSz="457200" rtl="0" eaLnBrk="1" latinLnBrk="0" hangingPunct="1">
        <a:lnSpc>
          <a:spcPct val="100000"/>
        </a:lnSpc>
        <a:spcBef>
          <a:spcPts val="600"/>
        </a:spcBef>
        <a:buFont typeface="Arial" panose="020B0604020202020204" pitchFamily="34" charset="0"/>
        <a:buChar char="–"/>
        <a:defRPr sz="1500" kern="1200" baseline="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pos="359">
          <p15:clr>
            <a:srgbClr val="F26B43"/>
          </p15:clr>
        </p15:guide>
        <p15:guide id="2" pos="7321">
          <p15:clr>
            <a:srgbClr val="F26B43"/>
          </p15:clr>
        </p15:guide>
        <p15:guide id="3" orient="horz" pos="432">
          <p15:clr>
            <a:srgbClr val="F26B43"/>
          </p15:clr>
        </p15:guide>
        <p15:guide id="4" orient="horz" pos="4112">
          <p15:clr>
            <a:srgbClr val="F26B43"/>
          </p15:clr>
        </p15:guide>
        <p15:guide id="5" orient="horz" pos="1116">
          <p15:clr>
            <a:srgbClr val="F26B43"/>
          </p15:clr>
        </p15:guide>
        <p15:guide id="6" orient="horz" pos="36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22C6EBF-9667-E6B2-0ADA-6B31C344C95D}"/>
              </a:ext>
            </a:extLst>
          </p:cNvPr>
          <p:cNvGraphicFramePr>
            <a:graphicFrameLocks noChangeAspect="1"/>
          </p:cNvGraphicFramePr>
          <p:nvPr userDrawn="1">
            <p:custDataLst>
              <p:tags r:id="rId3"/>
            </p:custDataLst>
            <p:extLst>
              <p:ext uri="{D42A27DB-BD31-4B8C-83A1-F6EECF244321}">
                <p14:modId xmlns:p14="http://schemas.microsoft.com/office/powerpoint/2010/main" val="331417111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 imgW="7772400" imgH="10058400" progId="TCLayout.ActiveDocument.1">
                  <p:embed/>
                </p:oleObj>
              </mc:Choice>
              <mc:Fallback>
                <p:oleObj name="think-cell Slide" r:id="rId5" imgW="7772400" imgH="10058400" progId="TCLayout.ActiveDocument.1">
                  <p:embed/>
                  <p:pic>
                    <p:nvPicPr>
                      <p:cNvPr id="5" name="think-cell data - do not delete" hidden="1">
                        <a:extLst>
                          <a:ext uri="{FF2B5EF4-FFF2-40B4-BE49-F238E27FC236}">
                            <a16:creationId xmlns:a16="http://schemas.microsoft.com/office/drawing/2014/main" id="{422C6EBF-9667-E6B2-0ADA-6B31C344C95D}"/>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Placeholder 1"/>
          <p:cNvSpPr>
            <a:spLocks noGrp="1"/>
          </p:cNvSpPr>
          <p:nvPr>
            <p:ph type="title"/>
          </p:nvPr>
        </p:nvSpPr>
        <p:spPr>
          <a:xfrm>
            <a:off x="998400" y="431800"/>
            <a:ext cx="1019520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1003201" y="1330126"/>
            <a:ext cx="10194470" cy="454679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Shape 8"/>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sp>
        <p:nvSpPr>
          <p:cNvPr id="25" name="TextBox 24">
            <a:extLst>
              <a:ext uri="{C183D7F6-B498-43B3-948B-1728B52AA6E4}">
                <adec:decorative xmlns:adec="http://schemas.microsoft.com/office/drawing/2017/decorative" val="1"/>
              </a:ext>
            </a:extLst>
          </p:cNvPr>
          <p:cNvSpPr txBox="1"/>
          <p:nvPr userDrawn="1">
            <p:custDataLst>
              <p:tags r:id="rId4"/>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Confidential </a:t>
            </a:r>
          </a:p>
        </p:txBody>
      </p:sp>
      <p:sp>
        <p:nvSpPr>
          <p:cNvPr id="8" name="TextBox 7">
            <a:extLst>
              <a:ext uri="{C183D7F6-B498-43B3-948B-1728B52AA6E4}">
                <adec:decorative xmlns:adec="http://schemas.microsoft.com/office/drawing/2017/decorative" val="1"/>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white">
                    <a:lumMod val="65000"/>
                  </a:prstClr>
                </a:solidFill>
                <a:effectLst/>
                <a:uLnTx/>
                <a:uFillTx/>
                <a:latin typeface="Arial" panose="020B0604020202020204"/>
                <a:ea typeface="+mn-ea"/>
                <a:cs typeface="+mn-cs"/>
              </a:rPr>
              <a:t>© 2024 KPMG LLP, a Delaware limited liability partnership and a member firm of the KPMG global organization of independent member firms affiliated with KPMG International Limited, a private English company limited by guarantee. All rights reserved. NDP317425-1A</a:t>
            </a:r>
            <a:endParaRPr kumimoji="0" lang="en-GB" sz="600" b="0" i="0" u="none" strike="noStrike" kern="1200" cap="none" spc="0" normalizeH="0" baseline="0" noProof="0">
              <a:ln>
                <a:noFill/>
              </a:ln>
              <a:solidFill>
                <a:prstClr val="white">
                  <a:lumMod val="65000"/>
                </a:prstClr>
              </a:solidFill>
              <a:effectLst/>
              <a:uLnTx/>
              <a:uFillTx/>
              <a:latin typeface="Arial" panose="020B0604020202020204"/>
              <a:ea typeface="+mn-ea"/>
              <a:cs typeface="+mn-cs"/>
            </a:endParaRPr>
          </a:p>
        </p:txBody>
      </p:sp>
      <p:cxnSp>
        <p:nvCxnSpPr>
          <p:cNvPr id="17" name="Straight Connector 16">
            <a:extLst>
              <a:ext uri="{FF2B5EF4-FFF2-40B4-BE49-F238E27FC236}">
                <a16:creationId xmlns:a16="http://schemas.microsoft.com/office/drawing/2014/main" id="{F024B3B3-3138-44BB-8DDD-6BDCEF24DEDC}"/>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9CAB9EC7-F5E0-4684-A576-ECACF26F9022}"/>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088752430"/>
      </p:ext>
    </p:extLst>
  </p:cSld>
  <p:clrMap bg1="lt1" tx1="dk1" bg2="lt2" tx2="dk2" accent1="accent1" accent2="accent2" accent3="accent3" accent4="accent4" accent5="accent5" accent6="accent6" hlink="hlink" folHlink="folHlink"/>
  <p:sldLayoutIdLst>
    <p:sldLayoutId id="2147484190" r:id="rId1"/>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5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5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5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27">
          <p15:clr>
            <a:srgbClr val="F26B43"/>
          </p15:clr>
        </p15:guide>
        <p15:guide id="3" pos="7055">
          <p15:clr>
            <a:srgbClr val="F26B43"/>
          </p15:clr>
        </p15:guide>
        <p15:guide id="4" orient="horz" pos="838">
          <p15:clr>
            <a:srgbClr val="F26B43"/>
          </p15:clr>
        </p15:guide>
        <p15:guide id="5" orient="horz" pos="612">
          <p15:clr>
            <a:srgbClr val="F26B43"/>
          </p15:clr>
        </p15:guide>
        <p15:guide id="6" orient="horz" pos="272">
          <p15:clr>
            <a:srgbClr val="F26B43"/>
          </p15:clr>
        </p15:guide>
        <p15:guide id="7" orient="horz" pos="370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2C708EE-7BB8-93BD-A6FF-53DEF7FA5B92}"/>
              </a:ext>
            </a:extLst>
          </p:cNvPr>
          <p:cNvGraphicFramePr>
            <a:graphicFrameLocks noChangeAspect="1"/>
          </p:cNvGraphicFramePr>
          <p:nvPr userDrawn="1">
            <p:custDataLst>
              <p:tags r:id="rId3"/>
            </p:custDataLst>
            <p:extLst>
              <p:ext uri="{D42A27DB-BD31-4B8C-83A1-F6EECF244321}">
                <p14:modId xmlns:p14="http://schemas.microsoft.com/office/powerpoint/2010/main" val="34455376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6" imgH="416" progId="TCLayout.ActiveDocument.1">
                  <p:embed/>
                </p:oleObj>
              </mc:Choice>
              <mc:Fallback>
                <p:oleObj name="think-cell Slide" r:id="rId4" imgW="416" imgH="416" progId="TCLayout.ActiveDocument.1">
                  <p:embed/>
                  <p:pic>
                    <p:nvPicPr>
                      <p:cNvPr id="5" name="think-cell data - do not delete" hidden="1">
                        <a:extLst>
                          <a:ext uri="{FF2B5EF4-FFF2-40B4-BE49-F238E27FC236}">
                            <a16:creationId xmlns:a16="http://schemas.microsoft.com/office/drawing/2014/main" id="{22C708EE-7BB8-93BD-A6FF-53DEF7FA5B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57929" y="530351"/>
            <a:ext cx="9667726"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929" y="1767532"/>
            <a:ext cx="11048829"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930" y="6367487"/>
            <a:ext cx="352459"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Tx/>
              <a:buNone/>
              <a:tabLst>
                <a:tab pos="1201738" algn="l"/>
              </a:tabLst>
              <a:defRPr/>
            </a:pPr>
            <a:fld id="{38743595-4496-5147-A886-7D133864DF76}" type="slidenum">
              <a:rPr kumimoji="0" lang="en-US" sz="1000" b="0" i="0" u="none" strike="noStrike" kern="1200" cap="none" spc="0" normalizeH="0" baseline="0" noProof="0" smtClean="0">
                <a:ln>
                  <a:noFill/>
                </a:ln>
                <a:solidFill>
                  <a:srgbClr val="3F3F3F"/>
                </a:solidFill>
                <a:effectLst/>
                <a:uLnTx/>
                <a:uFillTx/>
                <a:latin typeface="CVS Health Sans Medium" panose="020B0504020202020204" pitchFamily="34" charset="0"/>
                <a:ea typeface="Open Sans" panose="020B0606030504020204" pitchFamily="34" charset="0"/>
                <a:cs typeface="Arial" panose="020B0604020202020204" pitchFamily="34" charset="0"/>
              </a:rPr>
              <a:pPr marL="0" marR="0" lvl="0" indent="0" algn="l" defTabSz="914400" rtl="0" eaLnBrk="1" fontAlgn="auto" latinLnBrk="0" hangingPunct="1">
                <a:lnSpc>
                  <a:spcPct val="100000"/>
                </a:lnSpc>
                <a:spcBef>
                  <a:spcPts val="600"/>
                </a:spcBef>
                <a:spcAft>
                  <a:spcPts val="0"/>
                </a:spcAft>
                <a:buClrTx/>
                <a:buSzTx/>
                <a:buFontTx/>
                <a:buNone/>
                <a:tabLst>
                  <a:tab pos="1201738" algn="l"/>
                </a:tabLst>
                <a:defRPr/>
              </a:pPr>
              <a:t>‹#›</a:t>
            </a:fld>
            <a:endParaRPr kumimoji="0" lang="en-US" sz="1000" b="0" i="0" u="none" strike="noStrike" kern="1200" cap="none" spc="0" normalizeH="0" baseline="0" noProof="0">
              <a:ln>
                <a:noFill/>
              </a:ln>
              <a:solidFill>
                <a:srgbClr val="3F3F3F"/>
              </a:solidFill>
              <a:effectLst/>
              <a:uLnTx/>
              <a:uFillTx/>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353705" y="6373368"/>
            <a:ext cx="1274145" cy="155448"/>
          </a:xfrm>
          <a:prstGeom prst="rect">
            <a:avLst/>
          </a:prstGeom>
        </p:spPr>
      </p:pic>
    </p:spTree>
    <p:extLst>
      <p:ext uri="{BB962C8B-B14F-4D97-AF65-F5344CB8AC3E}">
        <p14:creationId xmlns:p14="http://schemas.microsoft.com/office/powerpoint/2010/main" val="1877865412"/>
      </p:ext>
    </p:extLst>
  </p:cSld>
  <p:clrMap bg1="lt1" tx1="dk1" bg2="lt2" tx2="dk2" accent1="accent1" accent2="accent2" accent3="accent3" accent4="accent4" accent5="accent5" accent6="accent6" hlink="hlink" folHlink="folHlink"/>
  <p:sldLayoutIdLst>
    <p:sldLayoutId id="2147484192" r:id="rId1"/>
  </p:sldLayoutIdLst>
  <p:hf hdr="0" dt="0"/>
  <p:txStyles>
    <p:title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p:titleStyle>
    <p:body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2">
          <p15:clr>
            <a:srgbClr val="F26B43"/>
          </p15:clr>
        </p15:guide>
        <p15:guide id="3" pos="7319">
          <p15:clr>
            <a:srgbClr val="F26B43"/>
          </p15:clr>
        </p15:guide>
        <p15:guide id="4" orient="horz" pos="360">
          <p15:clr>
            <a:srgbClr val="F26B43"/>
          </p15:clr>
        </p15:guide>
        <p15:guide id="5" orient="horz" pos="3622">
          <p15:clr>
            <a:srgbClr val="F26B43"/>
          </p15:clr>
        </p15:guide>
        <p15:guide id="6" orient="horz" pos="41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1.png"/><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288.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8.xml"/></Relationships>
</file>

<file path=ppt/slides/_rels/slide16.xml.rels><?xml version="1.0" encoding="UTF-8" standalone="yes"?>
<Relationships xmlns="http://schemas.openxmlformats.org/package/2006/relationships"><Relationship Id="rId8" Type="http://schemas.openxmlformats.org/officeDocument/2006/relationships/image" Target="../media/image120.png"/><Relationship Id="rId3" Type="http://schemas.microsoft.com/office/2018/10/relationships/comments" Target="../comments/modernComment_7FFFFEFC_59AE75C1.xml"/><Relationship Id="rId7" Type="http://schemas.openxmlformats.org/officeDocument/2006/relationships/image" Target="../media/image119.svg"/><Relationship Id="rId2" Type="http://schemas.openxmlformats.org/officeDocument/2006/relationships/notesSlide" Target="../notesSlides/notesSlide15.xml"/><Relationship Id="rId1" Type="http://schemas.openxmlformats.org/officeDocument/2006/relationships/slideLayout" Target="../slideLayouts/slideLayout288.xml"/><Relationship Id="rId6" Type="http://schemas.openxmlformats.org/officeDocument/2006/relationships/image" Target="../media/image118.png"/><Relationship Id="rId11" Type="http://schemas.openxmlformats.org/officeDocument/2006/relationships/image" Target="../media/image123.svg"/><Relationship Id="rId5" Type="http://schemas.openxmlformats.org/officeDocument/2006/relationships/image" Target="../media/image117.sv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svg"/></Relationships>
</file>

<file path=ppt/slides/_rels/slide17.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124.png"/><Relationship Id="rId7" Type="http://schemas.openxmlformats.org/officeDocument/2006/relationships/image" Target="../media/image60.png"/><Relationship Id="rId12" Type="http://schemas.openxmlformats.org/officeDocument/2006/relationships/image" Target="../media/image63.svg"/><Relationship Id="rId2" Type="http://schemas.openxmlformats.org/officeDocument/2006/relationships/notesSlide" Target="../notesSlides/notesSlide16.xml"/><Relationship Id="rId1" Type="http://schemas.openxmlformats.org/officeDocument/2006/relationships/slideLayout" Target="../slideLayouts/slideLayout288.xml"/><Relationship Id="rId6" Type="http://schemas.openxmlformats.org/officeDocument/2006/relationships/image" Target="../media/image127.svg"/><Relationship Id="rId11" Type="http://schemas.openxmlformats.org/officeDocument/2006/relationships/image" Target="../media/image62.png"/><Relationship Id="rId5" Type="http://schemas.openxmlformats.org/officeDocument/2006/relationships/image" Target="../media/image126.png"/><Relationship Id="rId10" Type="http://schemas.openxmlformats.org/officeDocument/2006/relationships/image" Target="../media/image59.svg"/><Relationship Id="rId4" Type="http://schemas.openxmlformats.org/officeDocument/2006/relationships/image" Target="../media/image125.sv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71.xml"/><Relationship Id="rId4" Type="http://schemas.openxmlformats.org/officeDocument/2006/relationships/image" Target="../media/image129.svg"/></Relationships>
</file>

<file path=ppt/slides/_rels/slide1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129.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9.xml"/></Relationships>
</file>

<file path=ppt/slides/_rels/slide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375.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4.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3.xml"/><Relationship Id="rId1" Type="http://schemas.openxmlformats.org/officeDocument/2006/relationships/slideLayout" Target="../slideLayouts/slideLayout288.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7.svg"/><Relationship Id="rId2" Type="http://schemas.openxmlformats.org/officeDocument/2006/relationships/notesSlide" Target="../notesSlides/notesSlide4.xml"/><Relationship Id="rId1" Type="http://schemas.openxmlformats.org/officeDocument/2006/relationships/slideLayout" Target="../slideLayouts/slideLayout353.xml"/><Relationship Id="rId6" Type="http://schemas.openxmlformats.org/officeDocument/2006/relationships/image" Target="../media/image75.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74.svg"/><Relationship Id="rId9" Type="http://schemas.openxmlformats.org/officeDocument/2006/relationships/image" Target="../media/image70.png"/></Relationships>
</file>

<file path=ppt/slides/_rels/slide6.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353.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7.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notesSlide" Target="../notesSlides/notesSlide6.xml"/><Relationship Id="rId1" Type="http://schemas.openxmlformats.org/officeDocument/2006/relationships/slideLayout" Target="../slideLayouts/slideLayout288.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 Id="rId14" Type="http://schemas.openxmlformats.org/officeDocument/2006/relationships/image" Target="../media/image95.svg"/></Relationships>
</file>

<file path=ppt/slides/_rels/slide8.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png"/><Relationship Id="rId18" Type="http://schemas.openxmlformats.org/officeDocument/2006/relationships/image" Target="../media/image111.sv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svg"/><Relationship Id="rId17" Type="http://schemas.openxmlformats.org/officeDocument/2006/relationships/image" Target="../media/image110.png"/><Relationship Id="rId2" Type="http://schemas.openxmlformats.org/officeDocument/2006/relationships/notesSlide" Target="../notesSlides/notesSlide7.xml"/><Relationship Id="rId16" Type="http://schemas.openxmlformats.org/officeDocument/2006/relationships/image" Target="../media/image109.svg"/><Relationship Id="rId1" Type="http://schemas.openxmlformats.org/officeDocument/2006/relationships/slideLayout" Target="../slideLayouts/slideLayout375.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image" Target="../media/image107.svg"/></Relationships>
</file>

<file path=ppt/slides/_rels/slide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xml"/><Relationship Id="rId1" Type="http://schemas.openxmlformats.org/officeDocument/2006/relationships/slideLayout" Target="../slideLayouts/slideLayout288.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C3C69-7FCE-4156-82AA-3DAC293E0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86926-40CD-5C0E-F562-94F238BF4E38}"/>
              </a:ext>
            </a:extLst>
          </p:cNvPr>
          <p:cNvSpPr>
            <a:spLocks noGrp="1"/>
          </p:cNvSpPr>
          <p:nvPr>
            <p:ph type="ctrTitle"/>
          </p:nvPr>
        </p:nvSpPr>
        <p:spPr>
          <a:xfrm>
            <a:off x="570259" y="851065"/>
            <a:ext cx="4399601" cy="5155873"/>
          </a:xfrm>
        </p:spPr>
        <p:txBody>
          <a:bodyPr/>
          <a:lstStyle/>
          <a:p>
            <a:r>
              <a:rPr lang="en-US"/>
              <a:t>Zero Trust Program</a:t>
            </a:r>
            <a:endParaRPr lang="en-US" sz="1200">
              <a:latin typeface="+mn-lt"/>
            </a:endParaRPr>
          </a:p>
        </p:txBody>
      </p:sp>
      <p:sp>
        <p:nvSpPr>
          <p:cNvPr id="3" name="Text Placeholder 2">
            <a:extLst>
              <a:ext uri="{FF2B5EF4-FFF2-40B4-BE49-F238E27FC236}">
                <a16:creationId xmlns:a16="http://schemas.microsoft.com/office/drawing/2014/main" id="{41593CF7-1BD4-7545-AF96-231803A20A83}"/>
              </a:ext>
            </a:extLst>
          </p:cNvPr>
          <p:cNvSpPr>
            <a:spLocks noGrp="1"/>
          </p:cNvSpPr>
          <p:nvPr>
            <p:ph type="body" sz="quarter" idx="16"/>
          </p:nvPr>
        </p:nvSpPr>
        <p:spPr>
          <a:xfrm>
            <a:off x="1035164" y="3429001"/>
            <a:ext cx="3282696" cy="1261995"/>
          </a:xfrm>
        </p:spPr>
        <p:txBody>
          <a:bodyPr/>
          <a:lstStyle/>
          <a:p>
            <a:r>
              <a:rPr lang="en-US">
                <a:solidFill>
                  <a:srgbClr val="8EBAE6"/>
                </a:solidFill>
              </a:rPr>
              <a:t>Q1 2026 ISTS Offsite</a:t>
            </a:r>
          </a:p>
          <a:p>
            <a:r>
              <a:rPr lang="en-US">
                <a:solidFill>
                  <a:srgbClr val="8EBAE6"/>
                </a:solidFill>
              </a:rPr>
              <a:t>March 5, 2026</a:t>
            </a:r>
          </a:p>
        </p:txBody>
      </p:sp>
      <p:pic>
        <p:nvPicPr>
          <p:cNvPr id="4" name="Graphic 3" descr="CVS Health logo">
            <a:extLst>
              <a:ext uri="{FF2B5EF4-FFF2-40B4-BE49-F238E27FC236}">
                <a16:creationId xmlns:a16="http://schemas.microsoft.com/office/drawing/2014/main" id="{51480257-A46B-DE5C-7E02-21C767BDD0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91" y="5243366"/>
            <a:ext cx="2276263" cy="277781"/>
          </a:xfrm>
          <a:prstGeom prst="rect">
            <a:avLst/>
          </a:prstGeom>
        </p:spPr>
      </p:pic>
      <p:sp>
        <p:nvSpPr>
          <p:cNvPr id="6" name="TextBox 5">
            <a:extLst>
              <a:ext uri="{FF2B5EF4-FFF2-40B4-BE49-F238E27FC236}">
                <a16:creationId xmlns:a16="http://schemas.microsoft.com/office/drawing/2014/main" id="{D2C68D8A-1FA3-D1C5-8C35-5E3FE7F89D18}"/>
              </a:ext>
            </a:extLst>
          </p:cNvPr>
          <p:cNvSpPr txBox="1"/>
          <p:nvPr/>
        </p:nvSpPr>
        <p:spPr>
          <a:xfrm>
            <a:off x="10068781" y="1"/>
            <a:ext cx="2121633" cy="523220"/>
          </a:xfrm>
          <a:prstGeom prst="rect">
            <a:avLst/>
          </a:prstGeom>
          <a:solidFill>
            <a:srgbClr val="FFC000"/>
          </a:solidFill>
        </p:spPr>
        <p:txBody>
          <a:bodyPr wrap="square" lIns="91440" tIns="45720" rIns="91440" bIns="45720" rtlCol="0" anchor="t">
            <a:spAutoFit/>
          </a:bodyPr>
          <a:lstStyle/>
          <a:p>
            <a:r>
              <a:rPr lang="en-US" sz="1400">
                <a:solidFill>
                  <a:schemeClr val="tx2"/>
                </a:solidFill>
              </a:rPr>
              <a:t>Dry Run: 2/16</a:t>
            </a:r>
            <a:endParaRPr lang="en-US"/>
          </a:p>
          <a:p>
            <a:r>
              <a:rPr lang="en-US" sz="1400">
                <a:solidFill>
                  <a:schemeClr val="tx2"/>
                </a:solidFill>
              </a:rPr>
              <a:t>Presentation: 3/5</a:t>
            </a:r>
          </a:p>
        </p:txBody>
      </p:sp>
    </p:spTree>
    <p:extLst>
      <p:ext uri="{BB962C8B-B14F-4D97-AF65-F5344CB8AC3E}">
        <p14:creationId xmlns:p14="http://schemas.microsoft.com/office/powerpoint/2010/main" val="3166673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91D7F-FABC-FD9C-E92B-FD7E12AE3FE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DB0DA41-8D94-CA4E-4406-BD2B063CFEF5}"/>
              </a:ext>
            </a:extLst>
          </p:cNvPr>
          <p:cNvSpPr>
            <a:spLocks noGrp="1"/>
          </p:cNvSpPr>
          <p:nvPr>
            <p:ph type="title"/>
          </p:nvPr>
        </p:nvSpPr>
        <p:spPr/>
        <p:txBody>
          <a:bodyPr/>
          <a:lstStyle/>
          <a:p>
            <a:r>
              <a:rPr lang="en-US"/>
              <a:t>Zero Trust Projects - SecOps</a:t>
            </a:r>
          </a:p>
        </p:txBody>
      </p:sp>
      <p:sp>
        <p:nvSpPr>
          <p:cNvPr id="5" name="Text Placeholder 4">
            <a:extLst>
              <a:ext uri="{FF2B5EF4-FFF2-40B4-BE49-F238E27FC236}">
                <a16:creationId xmlns:a16="http://schemas.microsoft.com/office/drawing/2014/main" id="{05CC0BF0-EE4C-2754-A8BE-4505E67CD777}"/>
              </a:ext>
            </a:extLst>
          </p:cNvPr>
          <p:cNvSpPr txBox="1">
            <a:spLocks/>
          </p:cNvSpPr>
          <p:nvPr/>
        </p:nvSpPr>
        <p:spPr>
          <a:xfrm>
            <a:off x="574496" y="1083036"/>
            <a:ext cx="11047592" cy="492254"/>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00B8F5"/>
              </a:buClr>
              <a:buSzTx/>
              <a:buFont typeface="Arial" panose="020B0604020202020204" pitchFamily="34" charset="0"/>
              <a:buNone/>
              <a:tabLst/>
              <a:defRPr/>
            </a:pPr>
            <a:r>
              <a:rPr kumimoji="0" lang="en-GB" sz="1400" b="0" i="0" u="none" strike="noStrike" kern="1200" cap="none" spc="0" normalizeH="0" baseline="0" noProof="0">
                <a:ln>
                  <a:noFill/>
                </a:ln>
                <a:solidFill>
                  <a:srgbClr val="404040"/>
                </a:solidFill>
                <a:effectLst/>
                <a:uLnTx/>
                <a:uFillTx/>
                <a:latin typeface="CVS Health Sans"/>
                <a:ea typeface="+mn-ea"/>
                <a:cs typeface="Arial" panose="020B0604020202020204" pitchFamily="34" charset="0"/>
              </a:rPr>
              <a:t>SecOps is leading initiatives that strengthen our Zero Trust program.</a:t>
            </a:r>
          </a:p>
        </p:txBody>
      </p:sp>
      <p:sp>
        <p:nvSpPr>
          <p:cNvPr id="4" name="Rectangle: Single Corner Snipped 3">
            <a:extLst>
              <a:ext uri="{FF2B5EF4-FFF2-40B4-BE49-F238E27FC236}">
                <a16:creationId xmlns:a16="http://schemas.microsoft.com/office/drawing/2014/main" id="{21391613-E3E3-F537-AB15-2DBB99BB0FEA}"/>
              </a:ext>
            </a:extLst>
          </p:cNvPr>
          <p:cNvSpPr/>
          <p:nvPr/>
        </p:nvSpPr>
        <p:spPr bwMode="gray">
          <a:xfrm>
            <a:off x="573088" y="1517786"/>
            <a:ext cx="3796982" cy="713232"/>
          </a:xfrm>
          <a:prstGeom prst="snip1Rect">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9" name="Rectangle: Single Corner Snipped 8">
            <a:extLst>
              <a:ext uri="{FF2B5EF4-FFF2-40B4-BE49-F238E27FC236}">
                <a16:creationId xmlns:a16="http://schemas.microsoft.com/office/drawing/2014/main" id="{CDBC58F7-1B96-054A-9686-91A7256C78AF}"/>
              </a:ext>
            </a:extLst>
          </p:cNvPr>
          <p:cNvSpPr/>
          <p:nvPr/>
        </p:nvSpPr>
        <p:spPr bwMode="gray">
          <a:xfrm>
            <a:off x="4384040" y="1517786"/>
            <a:ext cx="7238048" cy="713232"/>
          </a:xfrm>
          <a:prstGeom prst="snip1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grpSp>
        <p:nvGrpSpPr>
          <p:cNvPr id="10" name="Group 9">
            <a:extLst>
              <a:ext uri="{FF2B5EF4-FFF2-40B4-BE49-F238E27FC236}">
                <a16:creationId xmlns:a16="http://schemas.microsoft.com/office/drawing/2014/main" id="{6878ADAF-5A4D-00A3-69AC-1DE60AB3CEDD}"/>
              </a:ext>
            </a:extLst>
          </p:cNvPr>
          <p:cNvGrpSpPr/>
          <p:nvPr/>
        </p:nvGrpSpPr>
        <p:grpSpPr>
          <a:xfrm>
            <a:off x="3720281" y="1645885"/>
            <a:ext cx="403267" cy="403267"/>
            <a:chOff x="5441940" y="1916049"/>
            <a:chExt cx="403267" cy="403267"/>
          </a:xfrm>
        </p:grpSpPr>
        <p:sp>
          <p:nvSpPr>
            <p:cNvPr id="12" name="Oval 11">
              <a:extLst>
                <a:ext uri="{FF2B5EF4-FFF2-40B4-BE49-F238E27FC236}">
                  <a16:creationId xmlns:a16="http://schemas.microsoft.com/office/drawing/2014/main" id="{1D81C857-DB19-33D9-4302-0020697DCF2B}"/>
                </a:ext>
              </a:extLst>
            </p:cNvPr>
            <p:cNvSpPr/>
            <p:nvPr/>
          </p:nvSpPr>
          <p:spPr bwMode="gray">
            <a:xfrm>
              <a:off x="5441940" y="1916049"/>
              <a:ext cx="403267" cy="403267"/>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13" name="Graphic 12">
              <a:extLst>
                <a:ext uri="{FF2B5EF4-FFF2-40B4-BE49-F238E27FC236}">
                  <a16:creationId xmlns:a16="http://schemas.microsoft.com/office/drawing/2014/main" id="{67251115-D45E-91E9-B5F6-6F2F014DB98F}"/>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4315" y="2008424"/>
              <a:ext cx="218517" cy="218517"/>
            </a:xfrm>
            <a:prstGeom prst="rect">
              <a:avLst/>
            </a:prstGeom>
          </p:spPr>
        </p:pic>
      </p:grpSp>
      <p:grpSp>
        <p:nvGrpSpPr>
          <p:cNvPr id="14" name="Group 13">
            <a:extLst>
              <a:ext uri="{FF2B5EF4-FFF2-40B4-BE49-F238E27FC236}">
                <a16:creationId xmlns:a16="http://schemas.microsoft.com/office/drawing/2014/main" id="{7D71C310-77E1-265F-DA5B-2FB8EB943CBD}"/>
              </a:ext>
            </a:extLst>
          </p:cNvPr>
          <p:cNvGrpSpPr/>
          <p:nvPr/>
        </p:nvGrpSpPr>
        <p:grpSpPr>
          <a:xfrm>
            <a:off x="11013219" y="1645885"/>
            <a:ext cx="403267" cy="403267"/>
            <a:chOff x="11013219" y="1916049"/>
            <a:chExt cx="403267" cy="403267"/>
          </a:xfrm>
        </p:grpSpPr>
        <p:sp>
          <p:nvSpPr>
            <p:cNvPr id="15" name="Oval 14">
              <a:extLst>
                <a:ext uri="{FF2B5EF4-FFF2-40B4-BE49-F238E27FC236}">
                  <a16:creationId xmlns:a16="http://schemas.microsoft.com/office/drawing/2014/main" id="{F1CA4984-421A-BED4-29B3-21865B721D0B}"/>
                </a:ext>
              </a:extLst>
            </p:cNvPr>
            <p:cNvSpPr/>
            <p:nvPr/>
          </p:nvSpPr>
          <p:spPr bwMode="gray">
            <a:xfrm>
              <a:off x="11013219" y="1916049"/>
              <a:ext cx="403267" cy="403267"/>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20" name="Graphic 19">
              <a:extLst>
                <a:ext uri="{FF2B5EF4-FFF2-40B4-BE49-F238E27FC236}">
                  <a16:creationId xmlns:a16="http://schemas.microsoft.com/office/drawing/2014/main" id="{721C0098-8F6D-A7A5-A031-DAE7BCD6936A}"/>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94668" y="1997498"/>
              <a:ext cx="240369" cy="240369"/>
            </a:xfrm>
            <a:prstGeom prst="rect">
              <a:avLst/>
            </a:prstGeom>
          </p:spPr>
        </p:pic>
      </p:grpSp>
      <p:graphicFrame>
        <p:nvGraphicFramePr>
          <p:cNvPr id="11" name="Content Placeholder 3">
            <a:extLst>
              <a:ext uri="{FF2B5EF4-FFF2-40B4-BE49-F238E27FC236}">
                <a16:creationId xmlns:a16="http://schemas.microsoft.com/office/drawing/2014/main" id="{A7AB42C5-CD79-8365-B142-4B9F93EF36F3}"/>
              </a:ext>
            </a:extLst>
          </p:cNvPr>
          <p:cNvGraphicFramePr>
            <a:graphicFrameLocks/>
          </p:cNvGraphicFramePr>
          <p:nvPr>
            <p:extLst>
              <p:ext uri="{D42A27DB-BD31-4B8C-83A1-F6EECF244321}">
                <p14:modId xmlns:p14="http://schemas.microsoft.com/office/powerpoint/2010/main" val="497758858"/>
              </p:ext>
            </p:extLst>
          </p:nvPr>
        </p:nvGraphicFramePr>
        <p:xfrm>
          <a:off x="574673" y="1761067"/>
          <a:ext cx="11044239" cy="4414302"/>
        </p:xfrm>
        <a:graphic>
          <a:graphicData uri="http://schemas.openxmlformats.org/drawingml/2006/table">
            <a:tbl>
              <a:tblPr/>
              <a:tblGrid>
                <a:gridCol w="3800258">
                  <a:extLst>
                    <a:ext uri="{9D8B030D-6E8A-4147-A177-3AD203B41FA5}">
                      <a16:colId xmlns:a16="http://schemas.microsoft.com/office/drawing/2014/main" val="2069419387"/>
                    </a:ext>
                  </a:extLst>
                </a:gridCol>
                <a:gridCol w="7243981">
                  <a:extLst>
                    <a:ext uri="{9D8B030D-6E8A-4147-A177-3AD203B41FA5}">
                      <a16:colId xmlns:a16="http://schemas.microsoft.com/office/drawing/2014/main" val="486954029"/>
                    </a:ext>
                  </a:extLst>
                </a:gridCol>
              </a:tblGrid>
              <a:tr h="391090">
                <a:tc>
                  <a:txBody>
                    <a:bodyPr/>
                    <a:lstStyle/>
                    <a:p>
                      <a:pPr defTabSz="457200">
                        <a:spcBef>
                          <a:spcPts val="600"/>
                        </a:spcBef>
                      </a:pPr>
                      <a:r>
                        <a:rPr lang="en-US" sz="1600" b="1">
                          <a:solidFill>
                            <a:srgbClr val="FFFFFF"/>
                          </a:solidFill>
                          <a:latin typeface="+mn-lt"/>
                          <a:ea typeface="Calibri" panose="020F0502020204030204" pitchFamily="34" charset="0"/>
                          <a:cs typeface="Calibri" panose="020F0502020204030204" pitchFamily="34" charset="0"/>
                        </a:rPr>
                        <a:t>Zero Trust Project</a:t>
                      </a:r>
                    </a:p>
                  </a:txBody>
                  <a:tcPr marL="18288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defTabSz="457200">
                        <a:spcBef>
                          <a:spcPts val="600"/>
                        </a:spcBef>
                      </a:pPr>
                      <a:r>
                        <a:rPr lang="en-US" sz="1600" b="1">
                          <a:solidFill>
                            <a:srgbClr val="FFFFFF"/>
                          </a:solidFill>
                          <a:latin typeface="+mn-lt"/>
                          <a:ea typeface="Calibri" panose="020F0502020204030204" pitchFamily="34" charset="0"/>
                          <a:cs typeface="Calibri" panose="020F0502020204030204" pitchFamily="34" charset="0"/>
                        </a:rPr>
                        <a:t>Project Description </a:t>
                      </a:r>
                      <a:r>
                        <a:rPr lang="en-US" sz="1200" i="1">
                          <a:solidFill>
                            <a:srgbClr val="FFFFFF"/>
                          </a:solidFill>
                          <a:latin typeface="+mn-lt"/>
                          <a:ea typeface="Calibri" panose="020F0502020204030204" pitchFamily="34" charset="0"/>
                          <a:cs typeface="Calibri" panose="020F0502020204030204" pitchFamily="34" charset="0"/>
                        </a:rPr>
                        <a:t>(Condensed)</a:t>
                      </a:r>
                    </a:p>
                  </a:txBody>
                  <a:tcPr marL="18288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948719721"/>
                  </a:ext>
                </a:extLst>
              </a:tr>
              <a:tr h="797767">
                <a:tc>
                  <a:txBody>
                    <a:bodyPr/>
                    <a:lstStyle/>
                    <a:p>
                      <a:pPr marL="0" algn="l" defTabSz="457063" rtl="0" eaLnBrk="1" fontAlgn="ctr" latinLnBrk="0" hangingPunct="1">
                        <a:spcBef>
                          <a:spcPts val="600"/>
                        </a:spcBef>
                      </a:pPr>
                      <a:r>
                        <a:rPr lang="en-US" sz="1200" b="1" kern="1500">
                          <a:solidFill>
                            <a:schemeClr val="tx1"/>
                          </a:solidFill>
                          <a:effectLst/>
                          <a:latin typeface="+mj-lt"/>
                          <a:ea typeface="+mn-ea"/>
                          <a:cs typeface="+mn-cs"/>
                        </a:rPr>
                        <a:t>ZPA Enablement for Eligible Colleagues</a:t>
                      </a:r>
                    </a:p>
                  </a:txBody>
                  <a:tcPr marL="18288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solidFill>
                            <a:schemeClr val="tx1"/>
                          </a:solidFill>
                          <a:effectLst/>
                          <a:latin typeface="+mj-lt"/>
                        </a:rPr>
                        <a:t>Resume ZPA enablement for Eligible users. Confirm POCs for all business units across CVS Health and partner to create enablement schedules. Process ZPA ad-hoc requests. Target end-user comms: Eligible BU Colleagues, Ad-Hoc Requests.</a:t>
                      </a:r>
                      <a:endParaRPr lang="en-US" sz="1100">
                        <a:solidFill>
                          <a:schemeClr val="tx1"/>
                        </a:solidFill>
                        <a:latin typeface="+mj-lt"/>
                        <a:ea typeface="Calibri"/>
                        <a:cs typeface="Calibri"/>
                      </a:endParaRPr>
                    </a:p>
                  </a:txBody>
                  <a:tcPr marL="18288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409510909"/>
                  </a:ext>
                </a:extLst>
              </a:tr>
              <a:tr h="1701445">
                <a:tc>
                  <a:txBody>
                    <a:bodyPr/>
                    <a:lstStyle/>
                    <a:p>
                      <a:pPr marL="0" marR="0" lvl="0" indent="0" algn="l" defTabSz="457063" rtl="0" eaLnBrk="1" fontAlgn="ctr" latinLnBrk="0" hangingPunct="1">
                        <a:lnSpc>
                          <a:spcPct val="100000"/>
                        </a:lnSpc>
                        <a:spcBef>
                          <a:spcPts val="600"/>
                        </a:spcBef>
                        <a:spcAft>
                          <a:spcPts val="0"/>
                        </a:spcAft>
                        <a:buClrTx/>
                        <a:buSzTx/>
                        <a:buFontTx/>
                        <a:buNone/>
                        <a:tabLst/>
                        <a:defRPr/>
                      </a:pPr>
                      <a:r>
                        <a:rPr lang="en-US" sz="1200" b="1" kern="1500">
                          <a:solidFill>
                            <a:schemeClr val="tx1"/>
                          </a:solidFill>
                          <a:effectLst/>
                          <a:latin typeface="+mj-lt"/>
                          <a:ea typeface="+mn-ea"/>
                          <a:cs typeface="+mn-cs"/>
                        </a:rPr>
                        <a:t>Egress Network Address Translation (ENAT)</a:t>
                      </a:r>
                    </a:p>
                  </a:txBody>
                  <a:tcPr marL="18288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457200" rtl="0" eaLnBrk="1" fontAlgn="ctr" latinLnBrk="0" hangingPunct="1">
                        <a:spcAft>
                          <a:spcPts val="300"/>
                        </a:spcAft>
                        <a:buClr>
                          <a:srgbClr val="3F3F3F"/>
                        </a:buClr>
                        <a:defRPr/>
                      </a:pPr>
                      <a:r>
                        <a:rPr lang="en-US" sz="1100" kern="1500">
                          <a:solidFill>
                            <a:schemeClr val="tx1"/>
                          </a:solidFill>
                          <a:latin typeface="+mj-lt"/>
                          <a:ea typeface="Calibri"/>
                          <a:cs typeface="Calibri"/>
                        </a:rPr>
                        <a:t>Objective is to move CVSH applications with IP restrictions from Zscaler SIPA to Zscaler ENAT - which will modify the source IP address of outgoing internet traffic from a private network to a public one, using CVSH dedicated IP addresses provided by the Zscaler vendor.</a:t>
                      </a:r>
                    </a:p>
                    <a:p>
                      <a:pPr marL="0" algn="l" defTabSz="457200" rtl="0" eaLnBrk="1" fontAlgn="ctr" latinLnBrk="0" hangingPunct="1">
                        <a:spcAft>
                          <a:spcPts val="300"/>
                        </a:spcAft>
                        <a:buClr>
                          <a:srgbClr val="3F3F3F"/>
                        </a:buClr>
                        <a:defRPr/>
                      </a:pPr>
                      <a:endParaRPr lang="en-US" sz="1100" kern="1500">
                        <a:solidFill>
                          <a:schemeClr val="tx1"/>
                        </a:solidFill>
                        <a:latin typeface="+mj-lt"/>
                        <a:ea typeface="Calibri"/>
                        <a:cs typeface="Calibri"/>
                      </a:endParaRPr>
                    </a:p>
                    <a:p>
                      <a:pPr marL="171450" indent="-171450" algn="l" defTabSz="457200" rtl="0" eaLnBrk="1" fontAlgn="ctr" latinLnBrk="0" hangingPunct="1">
                        <a:spcAft>
                          <a:spcPts val="300"/>
                        </a:spcAft>
                        <a:buClr>
                          <a:srgbClr val="3F3F3F"/>
                        </a:buClr>
                        <a:buFont typeface="Arial" panose="020B0604020202020204" pitchFamily="34" charset="0"/>
                        <a:buChar char="•"/>
                        <a:defRPr/>
                      </a:pPr>
                      <a:r>
                        <a:rPr lang="en-US" sz="1100" kern="1500">
                          <a:solidFill>
                            <a:schemeClr val="tx1"/>
                          </a:solidFill>
                          <a:latin typeface="+mj-lt"/>
                          <a:ea typeface="Calibri"/>
                          <a:cs typeface="Calibri"/>
                        </a:rPr>
                        <a:t>App discovery will run through Q1 2026 | App migration will continue into Q2 2026.</a:t>
                      </a:r>
                    </a:p>
                    <a:p>
                      <a:pPr marL="171450" indent="-171450" algn="l" defTabSz="457200" rtl="0" eaLnBrk="1" fontAlgn="ctr" latinLnBrk="0" hangingPunct="1">
                        <a:spcAft>
                          <a:spcPts val="300"/>
                        </a:spcAft>
                        <a:buClr>
                          <a:srgbClr val="3F3F3F"/>
                        </a:buClr>
                        <a:buFont typeface="Arial" panose="020B0604020202020204" pitchFamily="34" charset="0"/>
                        <a:buChar char="•"/>
                        <a:defRPr/>
                      </a:pPr>
                      <a:r>
                        <a:rPr lang="en-US" sz="1100" kern="1500">
                          <a:solidFill>
                            <a:schemeClr val="tx1"/>
                          </a:solidFill>
                          <a:latin typeface="+mj-lt"/>
                          <a:ea typeface="Calibri"/>
                          <a:cs typeface="Calibri"/>
                        </a:rPr>
                        <a:t>Business Impact: Addresses external vendor requirements to come from a trusted source. Provides more controlled and secure outbound access, with a single point of egress by eliminating the data center and consuming less bandwidth as well. It will be easier to monitor and manage CVS  internet traffic.</a:t>
                      </a:r>
                      <a:endParaRPr lang="en-US" sz="1100" kern="1500">
                        <a:solidFill>
                          <a:schemeClr val="tx1"/>
                        </a:solidFill>
                        <a:highlight>
                          <a:srgbClr val="FFFF00"/>
                        </a:highlight>
                        <a:latin typeface="+mj-lt"/>
                        <a:ea typeface="Calibri"/>
                        <a:cs typeface="Calibri"/>
                      </a:endParaRPr>
                    </a:p>
                  </a:txBody>
                  <a:tcPr marL="18288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370398"/>
                  </a:ext>
                </a:extLst>
              </a:tr>
              <a:tr h="512629">
                <a:tc>
                  <a:txBody>
                    <a:bodyPr/>
                    <a:lstStyle/>
                    <a:p>
                      <a:pPr marL="0" algn="l" defTabSz="457063" rtl="0" eaLnBrk="1" fontAlgn="ctr" latinLnBrk="0" hangingPunct="1">
                        <a:spcBef>
                          <a:spcPts val="600"/>
                        </a:spcBef>
                      </a:pPr>
                      <a:r>
                        <a:rPr lang="en-US" sz="1200" b="1" kern="1500">
                          <a:solidFill>
                            <a:schemeClr val="tx1"/>
                          </a:solidFill>
                          <a:effectLst/>
                          <a:latin typeface="+mj-lt"/>
                          <a:ea typeface="+mn-ea"/>
                          <a:cs typeface="+mn-cs"/>
                        </a:rPr>
                        <a:t>Identity Proofing</a:t>
                      </a:r>
                    </a:p>
                  </a:txBody>
                  <a:tcPr marL="18288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lvl="0" indent="0" algn="l">
                        <a:lnSpc>
                          <a:spcPct val="100000"/>
                        </a:lnSpc>
                        <a:spcBef>
                          <a:spcPts val="0"/>
                        </a:spcBef>
                        <a:spcAft>
                          <a:spcPts val="0"/>
                        </a:spcAft>
                        <a:buNone/>
                      </a:pPr>
                      <a:r>
                        <a:rPr lang="en-US" sz="1100" b="0" i="0" u="none" strike="noStrike" baseline="0" noProof="0">
                          <a:solidFill>
                            <a:srgbClr val="000000"/>
                          </a:solidFill>
                          <a:latin typeface="CVS Health Sans"/>
                          <a:ea typeface="Calibri"/>
                          <a:cs typeface="Calibri"/>
                        </a:rPr>
                        <a:t>Identity Proofing prevents social engineering-driven impersonation and candidate fraud while enabling secure self-service recovery.  It ensures access is granted to the right person  by verifying identity via a risk based approach to balance security and user friction.</a:t>
                      </a:r>
                      <a:endParaRPr lang="en-US" sz="1100">
                        <a:solidFill>
                          <a:schemeClr val="tx1"/>
                        </a:solidFill>
                        <a:latin typeface="+mj-lt"/>
                        <a:ea typeface="Calibri"/>
                        <a:cs typeface="Calibri"/>
                      </a:endParaRPr>
                    </a:p>
                  </a:txBody>
                  <a:tcPr marL="18288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3301825887"/>
                  </a:ext>
                </a:extLst>
              </a:tr>
              <a:tr h="902506">
                <a:tc>
                  <a:txBody>
                    <a:bodyPr/>
                    <a:lstStyle/>
                    <a:p>
                      <a:pPr marL="0" algn="l" defTabSz="457063" rtl="0" eaLnBrk="1" fontAlgn="ctr" latinLnBrk="0" hangingPunct="1">
                        <a:spcBef>
                          <a:spcPts val="600"/>
                        </a:spcBef>
                      </a:pPr>
                      <a:r>
                        <a:rPr lang="en-US" sz="1200" b="1" kern="1500">
                          <a:solidFill>
                            <a:schemeClr val="tx1"/>
                          </a:solidFill>
                          <a:effectLst/>
                          <a:latin typeface="+mj-lt"/>
                          <a:ea typeface="+mn-ea"/>
                          <a:cs typeface="+mn-cs"/>
                        </a:rPr>
                        <a:t>MFA Consolidation</a:t>
                      </a:r>
                    </a:p>
                  </a:txBody>
                  <a:tcPr marL="18288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solidFill>
                            <a:schemeClr val="tx1"/>
                          </a:solidFill>
                          <a:latin typeface="+mj-lt"/>
                          <a:ea typeface="Calibri"/>
                          <a:cs typeface="Calibri"/>
                        </a:rPr>
                        <a:t>Project focuses on migrating all applications currently using Symantec VIP MFA to the PingID platform. As part of this transition, users will also move to HID hard tokens for their second‑factor authentication. The goal is to deliver a consistent and secure MFA experience across all workforce applications while leveraging Ping’s enhanced security capabilities, including adaptive authentication, risk-based policies, and modern orchestration.</a:t>
                      </a:r>
                    </a:p>
                  </a:txBody>
                  <a:tcPr marL="18288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15591438"/>
                  </a:ext>
                </a:extLst>
              </a:tr>
            </a:tbl>
          </a:graphicData>
        </a:graphic>
      </p:graphicFrame>
    </p:spTree>
    <p:extLst>
      <p:ext uri="{BB962C8B-B14F-4D97-AF65-F5344CB8AC3E}">
        <p14:creationId xmlns:p14="http://schemas.microsoft.com/office/powerpoint/2010/main" val="1388301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052BCD-DFB4-98A4-C1BD-35C15B028B58}"/>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183B085-A312-4D76-E3A1-0046F1FD4295}"/>
              </a:ext>
            </a:extLst>
          </p:cNvPr>
          <p:cNvGraphicFramePr>
            <a:graphicFrameLocks noGrp="1"/>
          </p:cNvGraphicFramePr>
          <p:nvPr>
            <p:extLst>
              <p:ext uri="{D42A27DB-BD31-4B8C-83A1-F6EECF244321}">
                <p14:modId xmlns:p14="http://schemas.microsoft.com/office/powerpoint/2010/main" val="3885816977"/>
              </p:ext>
            </p:extLst>
          </p:nvPr>
        </p:nvGraphicFramePr>
        <p:xfrm>
          <a:off x="775952" y="1462794"/>
          <a:ext cx="10992716" cy="4586412"/>
        </p:xfrm>
        <a:graphic>
          <a:graphicData uri="http://schemas.openxmlformats.org/drawingml/2006/table">
            <a:tbl>
              <a:tblPr firstRow="1" bandRow="1"/>
              <a:tblGrid>
                <a:gridCol w="1346146">
                  <a:extLst>
                    <a:ext uri="{9D8B030D-6E8A-4147-A177-3AD203B41FA5}">
                      <a16:colId xmlns:a16="http://schemas.microsoft.com/office/drawing/2014/main" val="2946703248"/>
                    </a:ext>
                  </a:extLst>
                </a:gridCol>
                <a:gridCol w="1655575">
                  <a:extLst>
                    <a:ext uri="{9D8B030D-6E8A-4147-A177-3AD203B41FA5}">
                      <a16:colId xmlns:a16="http://schemas.microsoft.com/office/drawing/2014/main" val="2845347907"/>
                    </a:ext>
                  </a:extLst>
                </a:gridCol>
                <a:gridCol w="1588654">
                  <a:extLst>
                    <a:ext uri="{9D8B030D-6E8A-4147-A177-3AD203B41FA5}">
                      <a16:colId xmlns:a16="http://schemas.microsoft.com/office/drawing/2014/main" val="453933135"/>
                    </a:ext>
                  </a:extLst>
                </a:gridCol>
                <a:gridCol w="1586564">
                  <a:extLst>
                    <a:ext uri="{9D8B030D-6E8A-4147-A177-3AD203B41FA5}">
                      <a16:colId xmlns:a16="http://schemas.microsoft.com/office/drawing/2014/main" val="738834259"/>
                    </a:ext>
                  </a:extLst>
                </a:gridCol>
                <a:gridCol w="1609218">
                  <a:extLst>
                    <a:ext uri="{9D8B030D-6E8A-4147-A177-3AD203B41FA5}">
                      <a16:colId xmlns:a16="http://schemas.microsoft.com/office/drawing/2014/main" val="1300932125"/>
                    </a:ext>
                  </a:extLst>
                </a:gridCol>
                <a:gridCol w="1625600">
                  <a:extLst>
                    <a:ext uri="{9D8B030D-6E8A-4147-A177-3AD203B41FA5}">
                      <a16:colId xmlns:a16="http://schemas.microsoft.com/office/drawing/2014/main" val="1013529992"/>
                    </a:ext>
                  </a:extLst>
                </a:gridCol>
                <a:gridCol w="1580959">
                  <a:extLst>
                    <a:ext uri="{9D8B030D-6E8A-4147-A177-3AD203B41FA5}">
                      <a16:colId xmlns:a16="http://schemas.microsoft.com/office/drawing/2014/main" val="616946949"/>
                    </a:ext>
                  </a:extLst>
                </a:gridCol>
              </a:tblGrid>
              <a:tr h="406631">
                <a:tc>
                  <a:txBody>
                    <a:bodyPr/>
                    <a:lstStyle/>
                    <a:p>
                      <a:pPr algn="ctr"/>
                      <a:r>
                        <a:rPr lang="en-US" sz="1200" b="1">
                          <a:solidFill>
                            <a:schemeClr val="tx1"/>
                          </a:solidFill>
                        </a:rPr>
                        <a:t>ZT Projects</a:t>
                      </a:r>
                    </a:p>
                  </a:txBody>
                  <a:tcPr marL="77280" marR="77280" marT="38640" marB="38640" anchor="b">
                    <a:lnL w="12700" cmpd="sng">
                      <a:noFill/>
                      <a:prstDash val="solid"/>
                    </a:lnL>
                    <a:lnR w="12700" cmpd="sng">
                      <a:noFill/>
                      <a:prstDash val="solid"/>
                    </a:lnR>
                    <a:lnT w="12700" cmpd="sng">
                      <a:noFill/>
                      <a:prstDash val="soli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100" b="1">
                        <a:solidFill>
                          <a:schemeClr val="bg1"/>
                        </a:solidFill>
                      </a:endParaRPr>
                    </a:p>
                  </a:txBody>
                  <a:tcPr marL="77280" marR="77280" marT="38640" marB="38640" anchor="b">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pPr algn="ctr"/>
                      <a:endParaRPr lang="en-US" sz="1100" b="1">
                        <a:solidFill>
                          <a:schemeClr val="bg1"/>
                        </a:solidFill>
                      </a:endParaRPr>
                    </a:p>
                  </a:txBody>
                  <a:tcPr marL="77280" marR="77280" marT="38640" marB="3864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pPr algn="ctr"/>
                      <a:endParaRPr lang="en-US" sz="1100" b="1">
                        <a:solidFill>
                          <a:schemeClr val="bg1"/>
                        </a:solidFill>
                      </a:endParaRPr>
                    </a:p>
                  </a:txBody>
                  <a:tcPr marL="77280" marR="77280" marT="38640" marB="3864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pPr algn="ctr"/>
                      <a:endParaRPr lang="en-US" sz="1100" b="1">
                        <a:solidFill>
                          <a:schemeClr val="bg1"/>
                        </a:solidFill>
                      </a:endParaRPr>
                    </a:p>
                  </a:txBody>
                  <a:tcPr marL="77280" marR="77280" marT="38640" marB="3864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pPr algn="ctr"/>
                      <a:endParaRPr lang="en-US" sz="1100" b="1">
                        <a:solidFill>
                          <a:schemeClr val="bg1"/>
                        </a:solidFill>
                      </a:endParaRPr>
                    </a:p>
                  </a:txBody>
                  <a:tcPr marL="77280" marR="77280" marT="38640" marB="3864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tc>
                  <a:txBody>
                    <a:bodyPr/>
                    <a:lstStyle/>
                    <a:p>
                      <a:pPr algn="ctr"/>
                      <a:endParaRPr lang="en-US" sz="1100" b="1">
                        <a:solidFill>
                          <a:schemeClr val="bg1"/>
                        </a:solidFill>
                      </a:endParaRPr>
                    </a:p>
                  </a:txBody>
                  <a:tcPr marL="77280" marR="77280" marT="38640" marB="3864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chemeClr val="bg1"/>
                    </a:solidFill>
                  </a:tcPr>
                </a:tc>
                <a:extLst>
                  <a:ext uri="{0D108BD9-81ED-4DB2-BD59-A6C34878D82A}">
                    <a16:rowId xmlns:a16="http://schemas.microsoft.com/office/drawing/2014/main" val="1111333269"/>
                  </a:ext>
                </a:extLst>
              </a:tr>
              <a:tr h="590821">
                <a:tc>
                  <a:txBody>
                    <a:bodyPr/>
                    <a:lstStyle/>
                    <a:p>
                      <a:r>
                        <a:rPr lang="en-US" sz="1000" b="1">
                          <a:solidFill>
                            <a:schemeClr val="bg1"/>
                          </a:solidFill>
                        </a:rPr>
                        <a:t>Firewall Refresh</a:t>
                      </a:r>
                    </a:p>
                  </a:txBody>
                  <a:tcPr marL="77280" marR="77280" marT="38640" marB="3864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endParaRPr lang="en-US" sz="1000" i="1">
                        <a:solidFill>
                          <a:schemeClr val="bg1"/>
                        </a:solidFill>
                      </a:endParaRPr>
                    </a:p>
                  </a:txBody>
                  <a:tcPr marL="77280" marR="77280" marT="38640" marB="38640">
                    <a:lnL w="19050" cap="flat" cmpd="sng" algn="ctr">
                      <a:solidFill>
                        <a:schemeClr val="tx1"/>
                      </a:solidFill>
                      <a:prstDash val="solid"/>
                      <a:round/>
                      <a:headEnd type="none" w="med" len="med"/>
                      <a:tailEnd type="none" w="med" len="med"/>
                    </a:lnL>
                    <a:solidFill>
                      <a:schemeClr val="bg1"/>
                    </a:solidFill>
                  </a:tcPr>
                </a:tc>
                <a:tc>
                  <a:txBody>
                    <a:bodyPr/>
                    <a:lstStyle/>
                    <a:p>
                      <a:pPr algn="ctr"/>
                      <a:r>
                        <a:rPr lang="en-US" sz="1000" i="1">
                          <a:solidFill>
                            <a:schemeClr val="tx1"/>
                          </a:solidFill>
                        </a:rPr>
                        <a:t>Modernized perimeter; HA; PCI support</a:t>
                      </a:r>
                    </a:p>
                  </a:txBody>
                  <a:tcPr marL="77280" marR="77280" marT="38640" marB="38640">
                    <a:solidFill>
                      <a:schemeClr val="bg1">
                        <a:lumMod val="85000"/>
                      </a:schemeClr>
                    </a:solidFill>
                  </a:tcPr>
                </a:tc>
                <a:tc>
                  <a:txBody>
                    <a:bodyPr/>
                    <a:lstStyle/>
                    <a:p>
                      <a:pPr algn="ctr"/>
                      <a:r>
                        <a:rPr lang="en-US" sz="1000" i="1">
                          <a:solidFill>
                            <a:schemeClr val="tx1"/>
                          </a:solidFill>
                        </a:rPr>
                        <a:t>App‑ID / L7 policy capability</a:t>
                      </a:r>
                    </a:p>
                  </a:txBody>
                  <a:tcPr marL="77280" marR="77280" marT="38640" marB="38640">
                    <a:solidFill>
                      <a:schemeClr val="bg1">
                        <a:lumMod val="85000"/>
                      </a:schemeClr>
                    </a:solidFill>
                  </a:tcPr>
                </a:tc>
                <a:tc>
                  <a:txBody>
                    <a:bodyPr/>
                    <a:lstStyle/>
                    <a:p>
                      <a:pPr algn="ctr"/>
                      <a:r>
                        <a:rPr lang="en-US" sz="1000" i="1">
                          <a:solidFill>
                            <a:schemeClr val="tx1"/>
                          </a:solidFill>
                        </a:rPr>
                        <a:t>URL/file filtering (policy‑based)</a:t>
                      </a:r>
                    </a:p>
                  </a:txBody>
                  <a:tcPr marL="77280" marR="77280" marT="38640" marB="38640">
                    <a:solidFill>
                      <a:schemeClr val="bg1">
                        <a:lumMod val="85000"/>
                      </a:schemeClr>
                    </a:solidFill>
                  </a:tcPr>
                </a:tc>
                <a:tc>
                  <a:txBody>
                    <a:bodyPr/>
                    <a:lstStyle/>
                    <a:p>
                      <a:pPr algn="ctr"/>
                      <a:r>
                        <a:rPr lang="en-US" sz="1000" i="1">
                          <a:solidFill>
                            <a:schemeClr val="tx1"/>
                          </a:solidFill>
                        </a:rPr>
                        <a:t>Improved logging &amp; threat visibility</a:t>
                      </a:r>
                    </a:p>
                  </a:txBody>
                  <a:tcPr marL="77280" marR="77280" marT="38640" marB="38640">
                    <a:solidFill>
                      <a:schemeClr val="bg1">
                        <a:lumMod val="85000"/>
                      </a:schemeClr>
                    </a:solidFill>
                  </a:tcPr>
                </a:tc>
                <a:tc>
                  <a:txBody>
                    <a:bodyPr/>
                    <a:lstStyle/>
                    <a:p>
                      <a:pPr algn="ctr"/>
                      <a:r>
                        <a:rPr lang="en-US" sz="1000" i="1">
                          <a:solidFill>
                            <a:schemeClr val="tx1"/>
                          </a:solidFill>
                        </a:rPr>
                        <a:t>Standard rule base; audit/PCI alignment</a:t>
                      </a:r>
                    </a:p>
                  </a:txBody>
                  <a:tcPr marL="77280" marR="77280" marT="38640" marB="38640">
                    <a:solidFill>
                      <a:schemeClr val="bg1">
                        <a:lumMod val="85000"/>
                      </a:schemeClr>
                    </a:solidFill>
                  </a:tcPr>
                </a:tc>
                <a:extLst>
                  <a:ext uri="{0D108BD9-81ED-4DB2-BD59-A6C34878D82A}">
                    <a16:rowId xmlns:a16="http://schemas.microsoft.com/office/drawing/2014/main" val="2411798161"/>
                  </a:ext>
                </a:extLst>
              </a:tr>
              <a:tr h="513854">
                <a:tc>
                  <a:txBody>
                    <a:bodyPr/>
                    <a:lstStyle/>
                    <a:p>
                      <a:r>
                        <a:rPr lang="en-US" sz="1000" b="1">
                          <a:solidFill>
                            <a:schemeClr val="bg1"/>
                          </a:solidFill>
                        </a:rPr>
                        <a:t>3</a:t>
                      </a:r>
                      <a:r>
                        <a:rPr lang="en-US" sz="1000" b="1" baseline="30000">
                          <a:solidFill>
                            <a:schemeClr val="bg1"/>
                          </a:solidFill>
                        </a:rPr>
                        <a:t>rd</a:t>
                      </a:r>
                      <a:r>
                        <a:rPr lang="en-US" sz="1000" b="1">
                          <a:solidFill>
                            <a:schemeClr val="bg1"/>
                          </a:solidFill>
                        </a:rPr>
                        <a:t> Party Landing Zone</a:t>
                      </a:r>
                    </a:p>
                  </a:txBody>
                  <a:tcPr marL="77280" marR="77280" marT="38640" marB="3864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i="1">
                          <a:solidFill>
                            <a:schemeClr val="tx1"/>
                          </a:solidFill>
                        </a:rPr>
                        <a:t>Can add “identity”  per user, but will require PKI &amp;  mTLS support</a:t>
                      </a:r>
                    </a:p>
                  </a:txBody>
                  <a:tcPr marL="77280" marR="77280" marT="38640" marB="38640">
                    <a:lnL w="19050" cap="flat" cmpd="sng" algn="ctr">
                      <a:solidFill>
                        <a:schemeClr val="tx1"/>
                      </a:solidFill>
                      <a:prstDash val="solid"/>
                      <a:round/>
                      <a:headEnd type="none" w="med" len="med"/>
                      <a:tailEnd type="none" w="med" len="med"/>
                    </a:lnL>
                    <a:solidFill>
                      <a:srgbClr val="D9D9D9"/>
                    </a:solidFill>
                  </a:tcPr>
                </a:tc>
                <a:tc>
                  <a:txBody>
                    <a:bodyPr/>
                    <a:lstStyle/>
                    <a:p>
                      <a:pPr algn="ctr"/>
                      <a:r>
                        <a:rPr lang="en-US" sz="1000" i="1">
                          <a:solidFill>
                            <a:schemeClr val="tx1"/>
                          </a:solidFill>
                        </a:rPr>
                        <a:t>Standardized 3P connectivity; controlled ingress/egress</a:t>
                      </a:r>
                    </a:p>
                  </a:txBody>
                  <a:tcPr marL="77280" marR="77280" marT="38640" marB="38640">
                    <a:solidFill>
                      <a:schemeClr val="bg1">
                        <a:lumMod val="85000"/>
                      </a:schemeClr>
                    </a:solidFill>
                  </a:tcPr>
                </a:tc>
                <a:tc>
                  <a:txBody>
                    <a:bodyPr/>
                    <a:lstStyle/>
                    <a:p>
                      <a:pPr algn="ctr"/>
                      <a:r>
                        <a:rPr lang="en-US" sz="1000" i="1">
                          <a:solidFill>
                            <a:schemeClr val="tx1"/>
                          </a:solidFill>
                        </a:rPr>
                        <a:t>All 3P interactions explicitly defined</a:t>
                      </a:r>
                    </a:p>
                  </a:txBody>
                  <a:tcPr marL="77280" marR="77280" marT="38640" marB="38640">
                    <a:solidFill>
                      <a:schemeClr val="bg1">
                        <a:lumMod val="85000"/>
                      </a:schemeClr>
                    </a:solidFill>
                  </a:tcPr>
                </a:tc>
                <a:tc>
                  <a:txBody>
                    <a:bodyPr/>
                    <a:lstStyle/>
                    <a:p>
                      <a:pPr algn="ctr"/>
                      <a:r>
                        <a:rPr lang="en-US" sz="1000" i="1">
                          <a:solidFill>
                            <a:schemeClr val="tx1"/>
                          </a:solidFill>
                        </a:rPr>
                        <a:t>NO Data Visibility</a:t>
                      </a:r>
                    </a:p>
                  </a:txBody>
                  <a:tcPr marL="77280" marR="77280" marT="38640" marB="38640">
                    <a:solidFill>
                      <a:schemeClr val="bg1"/>
                    </a:solidFill>
                  </a:tcPr>
                </a:tc>
                <a:tc>
                  <a:txBody>
                    <a:bodyPr/>
                    <a:lstStyle/>
                    <a:p>
                      <a:pPr algn="ctr"/>
                      <a:r>
                        <a:rPr lang="en-US" sz="1000" i="1">
                          <a:solidFill>
                            <a:schemeClr val="tx1"/>
                          </a:solidFill>
                        </a:rPr>
                        <a:t>Service supports full decrypted traffic inspection </a:t>
                      </a:r>
                    </a:p>
                  </a:txBody>
                  <a:tcPr marL="77280" marR="77280" marT="38640" marB="38640">
                    <a:solidFill>
                      <a:schemeClr val="bg1">
                        <a:lumMod val="85000"/>
                      </a:schemeClr>
                    </a:solidFill>
                  </a:tcPr>
                </a:tc>
                <a:tc>
                  <a:txBody>
                    <a:bodyPr/>
                    <a:lstStyle/>
                    <a:p>
                      <a:pPr algn="ctr"/>
                      <a:r>
                        <a:rPr lang="en-US" sz="1000" i="1">
                          <a:solidFill>
                            <a:schemeClr val="tx1"/>
                          </a:solidFill>
                        </a:rPr>
                        <a:t>Granular transaction and event data can be reported to SEIM</a:t>
                      </a:r>
                    </a:p>
                  </a:txBody>
                  <a:tcPr marL="77280" marR="77280" marT="38640" marB="38640">
                    <a:solidFill>
                      <a:schemeClr val="bg1">
                        <a:lumMod val="85000"/>
                      </a:schemeClr>
                    </a:solidFill>
                  </a:tcPr>
                </a:tc>
                <a:extLst>
                  <a:ext uri="{0D108BD9-81ED-4DB2-BD59-A6C34878D82A}">
                    <a16:rowId xmlns:a16="http://schemas.microsoft.com/office/drawing/2014/main" val="449265326"/>
                  </a:ext>
                </a:extLst>
              </a:tr>
              <a:tr h="494948">
                <a:tc>
                  <a:txBody>
                    <a:bodyPr/>
                    <a:lstStyle/>
                    <a:p>
                      <a:r>
                        <a:rPr lang="en-US" sz="1000" b="1">
                          <a:solidFill>
                            <a:schemeClr val="bg1"/>
                          </a:solidFill>
                        </a:rPr>
                        <a:t>Forescout NAC Platform</a:t>
                      </a:r>
                    </a:p>
                  </a:txBody>
                  <a:tcPr marL="77280" marR="77280" marT="38640" marB="3864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i="1">
                          <a:solidFill>
                            <a:schemeClr val="tx1"/>
                          </a:solidFill>
                        </a:rPr>
                        <a:t>Continuous-check net admission control for managed workstations </a:t>
                      </a:r>
                    </a:p>
                  </a:txBody>
                  <a:tcPr marL="77280" marR="77280" marT="38640" marB="38640">
                    <a:lnL w="19050" cap="flat" cmpd="sng" algn="ctr">
                      <a:solidFill>
                        <a:schemeClr val="tx1"/>
                      </a:solidFill>
                      <a:prstDash val="solid"/>
                      <a:round/>
                      <a:headEnd type="none" w="med" len="med"/>
                      <a:tailEnd type="none" w="med" len="med"/>
                    </a:lnL>
                    <a:solidFill>
                      <a:srgbClr val="D9D9D9"/>
                    </a:solidFill>
                  </a:tcPr>
                </a:tc>
                <a:tc>
                  <a:txBody>
                    <a:bodyPr/>
                    <a:lstStyle/>
                    <a:p>
                      <a:pPr algn="ctr"/>
                      <a:r>
                        <a:rPr lang="en-US" sz="1000" i="1">
                          <a:solidFill>
                            <a:schemeClr val="tx1"/>
                          </a:solidFill>
                        </a:rPr>
                        <a:t>Enforce access at connect time</a:t>
                      </a:r>
                    </a:p>
                  </a:txBody>
                  <a:tcPr marL="77280" marR="77280" marT="38640" marB="38640">
                    <a:solidFill>
                      <a:schemeClr val="bg1">
                        <a:lumMod val="85000"/>
                      </a:schemeClr>
                    </a:solidFill>
                  </a:tcPr>
                </a:tc>
                <a:tc>
                  <a:txBody>
                    <a:bodyPr/>
                    <a:lstStyle/>
                    <a:p>
                      <a:pPr algn="ctr"/>
                      <a:r>
                        <a:rPr lang="en-US" sz="1000" i="1">
                          <a:solidFill>
                            <a:schemeClr val="tx1"/>
                          </a:solidFill>
                        </a:rPr>
                        <a:t>Access can be tied to policy to impose least privilege (not in scope)</a:t>
                      </a:r>
                    </a:p>
                  </a:txBody>
                  <a:tcPr marL="77280" marR="77280" marT="38640" marB="38640">
                    <a:solidFill>
                      <a:srgbClr val="D9D9D9"/>
                    </a:solidFill>
                  </a:tcPr>
                </a:tc>
                <a:tc>
                  <a:txBody>
                    <a:bodyPr/>
                    <a:lstStyle/>
                    <a:p>
                      <a:pPr algn="ctr"/>
                      <a:r>
                        <a:rPr lang="en-US" sz="1000" i="1">
                          <a:solidFill>
                            <a:schemeClr val="tx1"/>
                          </a:solidFill>
                        </a:rPr>
                        <a:t>NO Data Viability</a:t>
                      </a:r>
                    </a:p>
                  </a:txBody>
                  <a:tcPr marL="77280" marR="77280" marT="38640" marB="38640">
                    <a:solidFill>
                      <a:schemeClr val="bg1"/>
                    </a:solidFill>
                  </a:tcPr>
                </a:tc>
                <a:tc>
                  <a:txBody>
                    <a:bodyPr/>
                    <a:lstStyle/>
                    <a:p>
                      <a:pPr algn="ctr"/>
                      <a:r>
                        <a:rPr lang="en-US" sz="1000" i="1">
                          <a:solidFill>
                            <a:schemeClr val="tx1"/>
                          </a:solidFill>
                        </a:rPr>
                        <a:t>Platform can provide “Live” network asset discovery</a:t>
                      </a:r>
                    </a:p>
                  </a:txBody>
                  <a:tcPr marL="77280" marR="77280" marT="38640" marB="38640">
                    <a:solidFill>
                      <a:schemeClr val="bg1">
                        <a:lumMod val="85000"/>
                      </a:schemeClr>
                    </a:solidFill>
                  </a:tcPr>
                </a:tc>
                <a:tc>
                  <a:txBody>
                    <a:bodyPr/>
                    <a:lstStyle/>
                    <a:p>
                      <a:pPr algn="ctr"/>
                      <a:r>
                        <a:rPr lang="en-US" sz="1000" i="1">
                          <a:solidFill>
                            <a:schemeClr val="tx1"/>
                          </a:solidFill>
                        </a:rPr>
                        <a:t>Transaction and posture results reported to the SIEM</a:t>
                      </a:r>
                    </a:p>
                  </a:txBody>
                  <a:tcPr marL="77280" marR="77280" marT="38640" marB="38640">
                    <a:solidFill>
                      <a:srgbClr val="D9D9D9"/>
                    </a:solidFill>
                  </a:tcPr>
                </a:tc>
                <a:extLst>
                  <a:ext uri="{0D108BD9-81ED-4DB2-BD59-A6C34878D82A}">
                    <a16:rowId xmlns:a16="http://schemas.microsoft.com/office/drawing/2014/main" val="1184274319"/>
                  </a:ext>
                </a:extLst>
              </a:tr>
              <a:tr h="659522">
                <a:tc>
                  <a:txBody>
                    <a:bodyPr/>
                    <a:lstStyle/>
                    <a:p>
                      <a:r>
                        <a:rPr lang="en-US" sz="1000" b="1">
                          <a:solidFill>
                            <a:schemeClr val="bg1"/>
                          </a:solidFill>
                        </a:rPr>
                        <a:t>Network Micro Segmentation</a:t>
                      </a:r>
                    </a:p>
                  </a:txBody>
                  <a:tcPr marL="77280" marR="77280" marT="38640" marB="3864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000" i="1">
                          <a:solidFill>
                            <a:schemeClr val="tx1"/>
                          </a:solidFill>
                        </a:rPr>
                        <a:t>Shift from IP/Location to </a:t>
                      </a:r>
                      <a:r>
                        <a:rPr lang="en-US" sz="1000" b="0" i="1" kern="1500">
                          <a:solidFill>
                            <a:schemeClr val="tx1"/>
                          </a:solidFill>
                          <a:effectLst/>
                          <a:latin typeface="+mn-lt"/>
                          <a:ea typeface="+mn-ea"/>
                          <a:cs typeface="+mn-cs"/>
                        </a:rPr>
                        <a:t>Identity Chain based enforcement</a:t>
                      </a:r>
                    </a:p>
                    <a:p>
                      <a:pPr algn="ctr"/>
                      <a:r>
                        <a:rPr lang="en-US" sz="1000" i="1">
                          <a:solidFill>
                            <a:schemeClr val="tx1"/>
                          </a:solidFill>
                        </a:rPr>
                        <a:t> </a:t>
                      </a:r>
                    </a:p>
                  </a:txBody>
                  <a:tcPr marL="77280" marR="77280" marT="38640" marB="38640">
                    <a:lnL w="19050" cap="flat" cmpd="sng" algn="ctr">
                      <a:solidFill>
                        <a:schemeClr val="tx1"/>
                      </a:solidFill>
                      <a:prstDash val="solid"/>
                      <a:round/>
                      <a:headEnd type="none" w="med" len="med"/>
                      <a:tailEnd type="none" w="med" len="med"/>
                    </a:lnL>
                    <a:solidFill>
                      <a:srgbClr val="D9D9D9"/>
                    </a:solidFill>
                  </a:tcPr>
                </a:tc>
                <a:tc>
                  <a:txBody>
                    <a:bodyPr/>
                    <a:lstStyle/>
                    <a:p>
                      <a:pPr algn="ctr"/>
                      <a:r>
                        <a:rPr lang="en-US" sz="1000" i="1">
                          <a:solidFill>
                            <a:schemeClr val="tx1"/>
                          </a:solidFill>
                        </a:rPr>
                        <a:t>Introduction of an admirative / user / application trust plane</a:t>
                      </a:r>
                    </a:p>
                  </a:txBody>
                  <a:tcPr marL="77280" marR="77280" marT="38640" marB="38640">
                    <a:solidFill>
                      <a:schemeClr val="bg1">
                        <a:lumMod val="85000"/>
                      </a:schemeClr>
                    </a:solidFill>
                  </a:tcPr>
                </a:tc>
                <a:tc>
                  <a:txBody>
                    <a:bodyPr/>
                    <a:lstStyle/>
                    <a:p>
                      <a:pPr algn="ctr"/>
                      <a:r>
                        <a:rPr lang="en-US" sz="1000" i="1">
                          <a:solidFill>
                            <a:schemeClr val="tx1"/>
                          </a:solidFill>
                        </a:rPr>
                        <a:t>Shift to identity driven app-tier enforcement</a:t>
                      </a:r>
                    </a:p>
                  </a:txBody>
                  <a:tcPr marL="77280" marR="77280" marT="38640" marB="38640">
                    <a:solidFill>
                      <a:schemeClr val="bg1">
                        <a:lumMod val="85000"/>
                      </a:schemeClr>
                    </a:solidFill>
                  </a:tcPr>
                </a:tc>
                <a:tc>
                  <a:txBody>
                    <a:bodyPr/>
                    <a:lstStyle/>
                    <a:p>
                      <a:pPr algn="ctr"/>
                      <a:r>
                        <a:rPr lang="en-US" sz="1000" i="1">
                          <a:solidFill>
                            <a:schemeClr val="tx1"/>
                          </a:solidFill>
                        </a:rPr>
                        <a:t>No Data Visibility</a:t>
                      </a:r>
                    </a:p>
                  </a:txBody>
                  <a:tcPr marL="77280" marR="77280" marT="38640" marB="38640">
                    <a:solidFill>
                      <a:schemeClr val="bg1"/>
                    </a:solidFill>
                  </a:tcPr>
                </a:tc>
                <a:tc>
                  <a:txBody>
                    <a:bodyPr/>
                    <a:lstStyle/>
                    <a:p>
                      <a:pPr algn="ctr"/>
                      <a:r>
                        <a:rPr lang="en-US" sz="1000" i="1">
                          <a:solidFill>
                            <a:schemeClr val="tx1"/>
                          </a:solidFill>
                        </a:rPr>
                        <a:t>User and app flow collection and traffic baseline alerts available via NDR</a:t>
                      </a:r>
                    </a:p>
                  </a:txBody>
                  <a:tcPr marL="77280" marR="77280" marT="38640" marB="38640">
                    <a:solidFill>
                      <a:schemeClr val="bg1">
                        <a:lumMod val="85000"/>
                      </a:schemeClr>
                    </a:solidFill>
                  </a:tcPr>
                </a:tc>
                <a:tc>
                  <a:txBody>
                    <a:bodyPr/>
                    <a:lstStyle/>
                    <a:p>
                      <a:pPr algn="ctr"/>
                      <a:r>
                        <a:rPr lang="en-US" sz="1000" i="1">
                          <a:solidFill>
                            <a:schemeClr val="tx1"/>
                          </a:solidFill>
                        </a:rPr>
                        <a:t>Segmentation standards; alignment to regulations</a:t>
                      </a:r>
                    </a:p>
                  </a:txBody>
                  <a:tcPr marL="77280" marR="77280" marT="38640" marB="38640">
                    <a:solidFill>
                      <a:schemeClr val="bg1">
                        <a:lumMod val="85000"/>
                      </a:schemeClr>
                    </a:solidFill>
                  </a:tcPr>
                </a:tc>
                <a:extLst>
                  <a:ext uri="{0D108BD9-81ED-4DB2-BD59-A6C34878D82A}">
                    <a16:rowId xmlns:a16="http://schemas.microsoft.com/office/drawing/2014/main" val="3943629709"/>
                  </a:ext>
                </a:extLst>
              </a:tr>
              <a:tr h="526798">
                <a:tc>
                  <a:txBody>
                    <a:bodyPr/>
                    <a:lstStyle/>
                    <a:p>
                      <a:r>
                        <a:rPr lang="en-US" sz="1000" b="1">
                          <a:solidFill>
                            <a:schemeClr val="bg1"/>
                          </a:solidFill>
                        </a:rPr>
                        <a:t>Data Center Egress  Security Modernization</a:t>
                      </a:r>
                    </a:p>
                  </a:txBody>
                  <a:tcPr marL="77280" marR="77280" marT="38640" marB="3864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i="1">
                          <a:solidFill>
                            <a:schemeClr val="tx1"/>
                          </a:solidFill>
                        </a:rPr>
                        <a:t>Consistent egress policy regardless of device location</a:t>
                      </a:r>
                    </a:p>
                  </a:txBody>
                  <a:tcPr marL="77280" marR="77280" marT="38640" marB="38640">
                    <a:lnL w="19050" cap="flat" cmpd="sng" algn="ctr">
                      <a:solidFill>
                        <a:schemeClr val="tx1"/>
                      </a:solidFill>
                      <a:prstDash val="solid"/>
                      <a:round/>
                      <a:headEnd type="none" w="med" len="med"/>
                      <a:tailEnd type="none" w="med" len="med"/>
                    </a:lnL>
                    <a:solidFill>
                      <a:srgbClr val="D9D9D9"/>
                    </a:solidFill>
                  </a:tcPr>
                </a:tc>
                <a:tc>
                  <a:txBody>
                    <a:bodyPr/>
                    <a:lstStyle/>
                    <a:p>
                      <a:pPr algn="ctr"/>
                      <a:r>
                        <a:rPr lang="en-US" sz="1000" i="1">
                          <a:solidFill>
                            <a:schemeClr val="tx1"/>
                          </a:solidFill>
                        </a:rPr>
                        <a:t>Standard DC egress (Zscaler); unified outbound policy</a:t>
                      </a:r>
                    </a:p>
                  </a:txBody>
                  <a:tcPr marL="77280" marR="77280" marT="38640" marB="38640">
                    <a:solidFill>
                      <a:schemeClr val="bg1">
                        <a:lumMod val="85000"/>
                      </a:schemeClr>
                    </a:solidFill>
                  </a:tcPr>
                </a:tc>
                <a:tc>
                  <a:txBody>
                    <a:bodyPr/>
                    <a:lstStyle/>
                    <a:p>
                      <a:pPr marL="0" marR="0" lvl="0" indent="0" algn="ctr" defTabSz="457063" rtl="0" eaLnBrk="1" fontAlgn="ctr" latinLnBrk="0" hangingPunct="1">
                        <a:lnSpc>
                          <a:spcPct val="100000"/>
                        </a:lnSpc>
                        <a:spcBef>
                          <a:spcPts val="0"/>
                        </a:spcBef>
                        <a:spcAft>
                          <a:spcPts val="0"/>
                        </a:spcAft>
                        <a:buClrTx/>
                        <a:buSzTx/>
                        <a:buFontTx/>
                        <a:buNone/>
                        <a:tabLst/>
                        <a:defRPr/>
                      </a:pPr>
                      <a:r>
                        <a:rPr lang="en-US" sz="1000" i="1">
                          <a:solidFill>
                            <a:schemeClr val="tx1"/>
                          </a:solidFill>
                        </a:rPr>
                        <a:t>Consistent outbound patterns for hybrid (CSP/DC) apps</a:t>
                      </a:r>
                    </a:p>
                  </a:txBody>
                  <a:tcPr marL="77280" marR="77280" marT="38640" marB="38640">
                    <a:solidFill>
                      <a:schemeClr val="bg1">
                        <a:lumMod val="85000"/>
                      </a:schemeClr>
                    </a:solidFill>
                  </a:tcPr>
                </a:tc>
                <a:tc>
                  <a:txBody>
                    <a:bodyPr/>
                    <a:lstStyle/>
                    <a:p>
                      <a:pPr algn="ctr"/>
                      <a:r>
                        <a:rPr lang="en-US" sz="1000" i="1">
                          <a:solidFill>
                            <a:schemeClr val="tx1"/>
                          </a:solidFill>
                        </a:rPr>
                        <a:t>DLP inspection &amp; policy enforcement at DC egress</a:t>
                      </a:r>
                    </a:p>
                  </a:txBody>
                  <a:tcPr marL="77280" marR="77280" marT="38640" marB="38640">
                    <a:solidFill>
                      <a:schemeClr val="bg1">
                        <a:lumMod val="85000"/>
                      </a:schemeClr>
                    </a:solidFill>
                  </a:tcPr>
                </a:tc>
                <a:tc>
                  <a:txBody>
                    <a:bodyPr/>
                    <a:lstStyle/>
                    <a:p>
                      <a:pPr algn="ctr"/>
                      <a:r>
                        <a:rPr lang="en-US" sz="1000" i="1">
                          <a:solidFill>
                            <a:schemeClr val="tx1"/>
                          </a:solidFill>
                        </a:rPr>
                        <a:t>Centralized outbound telemetry &amp; threat analytics</a:t>
                      </a:r>
                    </a:p>
                  </a:txBody>
                  <a:tcPr marL="77280" marR="77280" marT="38640" marB="38640">
                    <a:solidFill>
                      <a:schemeClr val="bg1">
                        <a:lumMod val="85000"/>
                      </a:schemeClr>
                    </a:solidFill>
                  </a:tcPr>
                </a:tc>
                <a:tc>
                  <a:txBody>
                    <a:bodyPr/>
                    <a:lstStyle/>
                    <a:p>
                      <a:pPr algn="ctr"/>
                      <a:r>
                        <a:rPr lang="en-US" sz="1000" i="1">
                          <a:solidFill>
                            <a:schemeClr val="tx1"/>
                          </a:solidFill>
                        </a:rPr>
                        <a:t>Consistent egress architecture; simplified operations</a:t>
                      </a:r>
                    </a:p>
                  </a:txBody>
                  <a:tcPr marL="77280" marR="77280" marT="38640" marB="38640">
                    <a:solidFill>
                      <a:schemeClr val="bg1">
                        <a:lumMod val="85000"/>
                      </a:schemeClr>
                    </a:solidFill>
                  </a:tcPr>
                </a:tc>
                <a:extLst>
                  <a:ext uri="{0D108BD9-81ED-4DB2-BD59-A6C34878D82A}">
                    <a16:rowId xmlns:a16="http://schemas.microsoft.com/office/drawing/2014/main" val="334761457"/>
                  </a:ext>
                </a:extLst>
              </a:tr>
              <a:tr h="513193">
                <a:tc>
                  <a:txBody>
                    <a:bodyPr/>
                    <a:lstStyle/>
                    <a:p>
                      <a:r>
                        <a:rPr lang="en-US" sz="1000" b="1">
                          <a:solidFill>
                            <a:schemeClr val="bg1"/>
                          </a:solidFill>
                        </a:rPr>
                        <a:t>CSP Egress Expansion </a:t>
                      </a:r>
                    </a:p>
                  </a:txBody>
                  <a:tcPr marL="77280" marR="77280" marT="38640" marB="3864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1000" i="1">
                          <a:solidFill>
                            <a:schemeClr val="tx1"/>
                          </a:solidFill>
                        </a:rPr>
                        <a:t>Consistent egress policy regardless of device and location</a:t>
                      </a:r>
                    </a:p>
                  </a:txBody>
                  <a:tcPr marL="77280" marR="77280" marT="38640" marB="38640">
                    <a:lnL w="19050" cap="flat" cmpd="sng" algn="ctr">
                      <a:solidFill>
                        <a:schemeClr val="tx1"/>
                      </a:solidFill>
                      <a:prstDash val="solid"/>
                      <a:round/>
                      <a:headEnd type="none" w="med" len="med"/>
                      <a:tailEnd type="none" w="med" len="med"/>
                    </a:lnL>
                    <a:solidFill>
                      <a:srgbClr val="D9D9D9"/>
                    </a:solidFill>
                  </a:tcPr>
                </a:tc>
                <a:tc>
                  <a:txBody>
                    <a:bodyPr/>
                    <a:lstStyle/>
                    <a:p>
                      <a:pPr algn="ctr"/>
                      <a:r>
                        <a:rPr lang="en-US" sz="1000" i="1">
                          <a:solidFill>
                            <a:schemeClr val="tx1"/>
                          </a:solidFill>
                        </a:rPr>
                        <a:t>Azure, AWS, GCP Egress cutover to Zscaler</a:t>
                      </a:r>
                    </a:p>
                  </a:txBody>
                  <a:tcPr marL="77280" marR="77280" marT="38640" marB="38640">
                    <a:solidFill>
                      <a:schemeClr val="bg1">
                        <a:lumMod val="85000"/>
                      </a:schemeClr>
                    </a:solidFill>
                  </a:tcPr>
                </a:tc>
                <a:tc>
                  <a:txBody>
                    <a:bodyPr/>
                    <a:lstStyle/>
                    <a:p>
                      <a:pPr marL="0" marR="0" lvl="0" indent="0" algn="ctr" defTabSz="457063" rtl="0" eaLnBrk="1" fontAlgn="ctr" latinLnBrk="0" hangingPunct="1">
                        <a:lnSpc>
                          <a:spcPct val="100000"/>
                        </a:lnSpc>
                        <a:spcBef>
                          <a:spcPts val="0"/>
                        </a:spcBef>
                        <a:spcAft>
                          <a:spcPts val="0"/>
                        </a:spcAft>
                        <a:buClrTx/>
                        <a:buSzTx/>
                        <a:buFontTx/>
                        <a:buNone/>
                        <a:tabLst/>
                        <a:defRPr/>
                      </a:pPr>
                      <a:r>
                        <a:rPr lang="en-US" sz="1000" i="1">
                          <a:solidFill>
                            <a:schemeClr val="tx1"/>
                          </a:solidFill>
                        </a:rPr>
                        <a:t>Consistent outbound patterns for Azure, AWS, GCP apps</a:t>
                      </a:r>
                    </a:p>
                  </a:txBody>
                  <a:tcPr marL="77280" marR="77280" marT="38640" marB="38640">
                    <a:solidFill>
                      <a:schemeClr val="bg1">
                        <a:lumMod val="85000"/>
                      </a:schemeClr>
                    </a:solidFill>
                  </a:tcPr>
                </a:tc>
                <a:tc>
                  <a:txBody>
                    <a:bodyPr/>
                    <a:lstStyle/>
                    <a:p>
                      <a:pPr algn="ctr"/>
                      <a:r>
                        <a:rPr lang="en-US" sz="1000" i="1">
                          <a:solidFill>
                            <a:schemeClr val="tx1"/>
                          </a:solidFill>
                        </a:rPr>
                        <a:t>URL Filtering/File Type Controls, SSL Cert validity</a:t>
                      </a:r>
                    </a:p>
                  </a:txBody>
                  <a:tcPr marL="77280" marR="77280" marT="38640" marB="38640">
                    <a:solidFill>
                      <a:schemeClr val="bg1">
                        <a:lumMod val="85000"/>
                      </a:schemeClr>
                    </a:solidFill>
                  </a:tcPr>
                </a:tc>
                <a:tc>
                  <a:txBody>
                    <a:bodyPr/>
                    <a:lstStyle/>
                    <a:p>
                      <a:pPr algn="ctr"/>
                      <a:r>
                        <a:rPr lang="en-US" sz="1000" i="1">
                          <a:solidFill>
                            <a:schemeClr val="tx1"/>
                          </a:solidFill>
                        </a:rPr>
                        <a:t>Outbound traffic telemetry (via Zscaler)</a:t>
                      </a:r>
                    </a:p>
                  </a:txBody>
                  <a:tcPr marL="77280" marR="77280" marT="38640" marB="38640">
                    <a:solidFill>
                      <a:schemeClr val="bg1">
                        <a:lumMod val="85000"/>
                      </a:schemeClr>
                    </a:solidFill>
                  </a:tcPr>
                </a:tc>
                <a:tc>
                  <a:txBody>
                    <a:bodyPr/>
                    <a:lstStyle/>
                    <a:p>
                      <a:pPr algn="ctr"/>
                      <a:r>
                        <a:rPr lang="en-US" sz="1000" i="1">
                          <a:solidFill>
                            <a:schemeClr val="tx1"/>
                          </a:solidFill>
                        </a:rPr>
                        <a:t>Consistent egress architecture; controls</a:t>
                      </a:r>
                    </a:p>
                  </a:txBody>
                  <a:tcPr marL="77280" marR="77280" marT="38640" marB="38640">
                    <a:solidFill>
                      <a:schemeClr val="bg1">
                        <a:lumMod val="85000"/>
                      </a:schemeClr>
                    </a:solidFill>
                  </a:tcPr>
                </a:tc>
                <a:extLst>
                  <a:ext uri="{0D108BD9-81ED-4DB2-BD59-A6C34878D82A}">
                    <a16:rowId xmlns:a16="http://schemas.microsoft.com/office/drawing/2014/main" val="3976154212"/>
                  </a:ext>
                </a:extLst>
              </a:tr>
              <a:tr h="376589">
                <a:tc>
                  <a:txBody>
                    <a:bodyPr/>
                    <a:lstStyle/>
                    <a:p>
                      <a:r>
                        <a:rPr lang="en-US" sz="1000" b="1">
                          <a:solidFill>
                            <a:schemeClr val="bg1"/>
                          </a:solidFill>
                        </a:rPr>
                        <a:t>ENAT</a:t>
                      </a:r>
                    </a:p>
                  </a:txBody>
                  <a:tcPr marL="77280" marR="77280" marT="38640" marB="3864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endParaRPr lang="en-US" sz="1000" i="1">
                        <a:solidFill>
                          <a:schemeClr val="bg1"/>
                        </a:solidFill>
                      </a:endParaRPr>
                    </a:p>
                  </a:txBody>
                  <a:tcPr marL="77280" marR="77280" marT="38640" marB="38640">
                    <a:lnL w="19050" cap="flat" cmpd="sng" algn="ctr">
                      <a:solidFill>
                        <a:schemeClr val="tx1"/>
                      </a:solidFill>
                      <a:prstDash val="solid"/>
                      <a:round/>
                      <a:headEnd type="none" w="med" len="med"/>
                      <a:tailEnd type="none" w="med" len="med"/>
                    </a:lnL>
                    <a:solidFill>
                      <a:schemeClr val="bg1"/>
                    </a:solidFill>
                  </a:tcPr>
                </a:tc>
                <a:tc>
                  <a:txBody>
                    <a:bodyPr/>
                    <a:lstStyle/>
                    <a:p>
                      <a:pPr algn="ctr"/>
                      <a:r>
                        <a:rPr lang="en-US" sz="1000" i="1">
                          <a:solidFill>
                            <a:schemeClr val="tx1"/>
                          </a:solidFill>
                        </a:rPr>
                        <a:t>Controlled outbound IP; Zscaler egress</a:t>
                      </a:r>
                    </a:p>
                  </a:txBody>
                  <a:tcPr marL="77280" marR="77280" marT="38640" marB="38640">
                    <a:solidFill>
                      <a:srgbClr val="D9D9D9"/>
                    </a:solidFill>
                  </a:tcPr>
                </a:tc>
                <a:tc>
                  <a:txBody>
                    <a:bodyPr/>
                    <a:lstStyle/>
                    <a:p>
                      <a:pPr algn="ctr"/>
                      <a:r>
                        <a:rPr lang="en-US" sz="1000" i="1">
                          <a:solidFill>
                            <a:schemeClr val="tx1"/>
                          </a:solidFill>
                        </a:rPr>
                        <a:t>App migration based on IP‑allowed requirements</a:t>
                      </a:r>
                    </a:p>
                  </a:txBody>
                  <a:tcPr marL="77280" marR="77280" marT="38640" marB="38640">
                    <a:solidFill>
                      <a:srgbClr val="D9D9D9"/>
                    </a:solidFill>
                  </a:tcPr>
                </a:tc>
                <a:tc>
                  <a:txBody>
                    <a:bodyPr/>
                    <a:lstStyle/>
                    <a:p>
                      <a:pPr algn="ctr"/>
                      <a:endParaRPr lang="en-US" sz="1000" i="1">
                        <a:solidFill>
                          <a:schemeClr val="bg1"/>
                        </a:solidFill>
                      </a:endParaRPr>
                    </a:p>
                  </a:txBody>
                  <a:tcPr marL="77280" marR="77280" marT="38640" marB="38640">
                    <a:solidFill>
                      <a:schemeClr val="bg1"/>
                    </a:solidFill>
                  </a:tcPr>
                </a:tc>
                <a:tc>
                  <a:txBody>
                    <a:bodyPr/>
                    <a:lstStyle/>
                    <a:p>
                      <a:pPr algn="ctr"/>
                      <a:r>
                        <a:rPr lang="en-US" sz="1000" i="1">
                          <a:solidFill>
                            <a:schemeClr val="tx1"/>
                          </a:solidFill>
                        </a:rPr>
                        <a:t>Centralized outbound monitoring</a:t>
                      </a:r>
                    </a:p>
                  </a:txBody>
                  <a:tcPr marL="77280" marR="77280" marT="38640" marB="38640">
                    <a:solidFill>
                      <a:srgbClr val="D9D9D9"/>
                    </a:solidFill>
                  </a:tcPr>
                </a:tc>
                <a:tc>
                  <a:txBody>
                    <a:bodyPr/>
                    <a:lstStyle/>
                    <a:p>
                      <a:pPr algn="ctr"/>
                      <a:r>
                        <a:rPr lang="en-US" sz="1000" i="1">
                          <a:solidFill>
                            <a:schemeClr val="tx1"/>
                          </a:solidFill>
                        </a:rPr>
                        <a:t>Standardized egress model</a:t>
                      </a:r>
                    </a:p>
                  </a:txBody>
                  <a:tcPr marL="77280" marR="77280" marT="38640" marB="38640">
                    <a:solidFill>
                      <a:srgbClr val="D9D9D9"/>
                    </a:solidFill>
                  </a:tcPr>
                </a:tc>
                <a:extLst>
                  <a:ext uri="{0D108BD9-81ED-4DB2-BD59-A6C34878D82A}">
                    <a16:rowId xmlns:a16="http://schemas.microsoft.com/office/drawing/2014/main" val="605114949"/>
                  </a:ext>
                </a:extLst>
              </a:tr>
              <a:tr h="376589">
                <a:tc>
                  <a:txBody>
                    <a:bodyPr/>
                    <a:lstStyle/>
                    <a:p>
                      <a:r>
                        <a:rPr lang="en-US" sz="1000" b="1">
                          <a:solidFill>
                            <a:schemeClr val="bg1"/>
                          </a:solidFill>
                        </a:rPr>
                        <a:t>ZPA Enablement </a:t>
                      </a:r>
                    </a:p>
                  </a:txBody>
                  <a:tcPr marL="77280" marR="77280" marT="38640" marB="3864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endParaRPr lang="en-US" sz="1000" i="1">
                        <a:solidFill>
                          <a:schemeClr val="bg1"/>
                        </a:solidFill>
                      </a:endParaRPr>
                    </a:p>
                  </a:txBody>
                  <a:tcPr marL="77280" marR="77280" marT="38640" marB="38640">
                    <a:lnL w="19050" cap="flat" cmpd="sng" algn="ctr">
                      <a:solidFill>
                        <a:schemeClr val="tx1"/>
                      </a:solidFill>
                      <a:prstDash val="solid"/>
                      <a:round/>
                      <a:headEnd type="none" w="med" len="med"/>
                      <a:tailEnd type="none" w="med" len="med"/>
                    </a:lnL>
                    <a:solidFill>
                      <a:schemeClr val="bg1"/>
                    </a:solidFill>
                  </a:tcPr>
                </a:tc>
                <a:tc>
                  <a:txBody>
                    <a:bodyPr/>
                    <a:lstStyle/>
                    <a:p>
                      <a:pPr algn="ctr"/>
                      <a:r>
                        <a:rPr lang="en-US" sz="1000" i="1">
                          <a:solidFill>
                            <a:schemeClr val="tx1"/>
                          </a:solidFill>
                        </a:rPr>
                        <a:t>App connectivity w/o network exposure</a:t>
                      </a:r>
                    </a:p>
                  </a:txBody>
                  <a:tcPr marL="77280" marR="77280" marT="38640" marB="38640">
                    <a:solidFill>
                      <a:srgbClr val="D9D9D9"/>
                    </a:solidFill>
                  </a:tcPr>
                </a:tc>
                <a:tc>
                  <a:txBody>
                    <a:bodyPr/>
                    <a:lstStyle/>
                    <a:p>
                      <a:pPr algn="ctr"/>
                      <a:r>
                        <a:rPr lang="en-US" sz="1000" i="1">
                          <a:solidFill>
                            <a:schemeClr val="tx1"/>
                          </a:solidFill>
                        </a:rPr>
                        <a:t>App‑level private access for eligible users (ZPA)</a:t>
                      </a:r>
                    </a:p>
                  </a:txBody>
                  <a:tcPr marL="77280" marR="77280" marT="38640" marB="38640">
                    <a:solidFill>
                      <a:srgbClr val="D9D9D9"/>
                    </a:solidFill>
                  </a:tcPr>
                </a:tc>
                <a:tc>
                  <a:txBody>
                    <a:bodyPr/>
                    <a:lstStyle/>
                    <a:p>
                      <a:pPr algn="ctr"/>
                      <a:endParaRPr lang="en-US" sz="1000" i="1">
                        <a:solidFill>
                          <a:schemeClr val="bg1"/>
                        </a:solidFill>
                      </a:endParaRPr>
                    </a:p>
                  </a:txBody>
                  <a:tcPr marL="77280" marR="77280" marT="38640" marB="38640">
                    <a:solidFill>
                      <a:schemeClr val="bg1"/>
                    </a:solidFill>
                  </a:tcPr>
                </a:tc>
                <a:tc>
                  <a:txBody>
                    <a:bodyPr/>
                    <a:lstStyle/>
                    <a:p>
                      <a:pPr algn="ctr"/>
                      <a:r>
                        <a:rPr lang="en-US" sz="1000" i="1">
                          <a:solidFill>
                            <a:schemeClr val="tx1"/>
                          </a:solidFill>
                        </a:rPr>
                        <a:t>Access logging per app/session</a:t>
                      </a:r>
                    </a:p>
                  </a:txBody>
                  <a:tcPr marL="77280" marR="77280" marT="38640" marB="38640">
                    <a:solidFill>
                      <a:schemeClr val="bg1">
                        <a:lumMod val="85000"/>
                      </a:schemeClr>
                    </a:solidFill>
                  </a:tcPr>
                </a:tc>
                <a:tc>
                  <a:txBody>
                    <a:bodyPr/>
                    <a:lstStyle/>
                    <a:p>
                      <a:pPr algn="ctr"/>
                      <a:r>
                        <a:rPr lang="en-US" sz="1000" i="1">
                          <a:solidFill>
                            <a:schemeClr val="tx1"/>
                          </a:solidFill>
                        </a:rPr>
                        <a:t>Standardized enablement process</a:t>
                      </a:r>
                    </a:p>
                  </a:txBody>
                  <a:tcPr marL="77280" marR="77280" marT="38640" marB="38640">
                    <a:solidFill>
                      <a:schemeClr val="bg1">
                        <a:lumMod val="85000"/>
                      </a:schemeClr>
                    </a:solidFill>
                  </a:tcPr>
                </a:tc>
                <a:extLst>
                  <a:ext uri="{0D108BD9-81ED-4DB2-BD59-A6C34878D82A}">
                    <a16:rowId xmlns:a16="http://schemas.microsoft.com/office/drawing/2014/main" val="2199188852"/>
                  </a:ext>
                </a:extLst>
              </a:tr>
            </a:tbl>
          </a:graphicData>
        </a:graphic>
      </p:graphicFrame>
      <p:sp>
        <p:nvSpPr>
          <p:cNvPr id="22" name="Rectangle 21">
            <a:extLst>
              <a:ext uri="{FF2B5EF4-FFF2-40B4-BE49-F238E27FC236}">
                <a16:creationId xmlns:a16="http://schemas.microsoft.com/office/drawing/2014/main" id="{DDF757F1-658D-F06C-4736-5EBFAAE0B51C}"/>
              </a:ext>
            </a:extLst>
          </p:cNvPr>
          <p:cNvSpPr/>
          <p:nvPr/>
        </p:nvSpPr>
        <p:spPr bwMode="gray">
          <a:xfrm rot="16200000">
            <a:off x="-10616" y="3671665"/>
            <a:ext cx="1183900" cy="252957"/>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D3F98"/>
                </a:solidFill>
                <a:effectLst/>
                <a:uLnTx/>
                <a:uFillTx/>
                <a:latin typeface="CVS Health Sans"/>
                <a:ea typeface="+mn-ea"/>
                <a:cs typeface="+mn-cs"/>
              </a:rPr>
              <a:t> </a:t>
            </a:r>
            <a:r>
              <a:rPr lang="en-US" sz="1100" b="1">
                <a:solidFill>
                  <a:srgbClr val="7D3F98"/>
                </a:solidFill>
                <a:latin typeface="CVS Health Sans"/>
              </a:rPr>
              <a:t>SecEng</a:t>
            </a:r>
            <a:r>
              <a:rPr kumimoji="0" lang="en-US" sz="1100" b="1" i="0" u="none" strike="noStrike" kern="1200" cap="none" spc="0" normalizeH="0" baseline="0" noProof="0">
                <a:ln>
                  <a:noFill/>
                </a:ln>
                <a:solidFill>
                  <a:srgbClr val="7D3F98"/>
                </a:solidFill>
                <a:effectLst/>
                <a:uLnTx/>
                <a:uFillTx/>
                <a:latin typeface="CVS Health Sans"/>
                <a:ea typeface="+mn-ea"/>
                <a:cs typeface="+mn-cs"/>
              </a:rPr>
              <a:t> </a:t>
            </a:r>
          </a:p>
        </p:txBody>
      </p:sp>
      <p:sp>
        <p:nvSpPr>
          <p:cNvPr id="24" name="Rectangle 23">
            <a:extLst>
              <a:ext uri="{FF2B5EF4-FFF2-40B4-BE49-F238E27FC236}">
                <a16:creationId xmlns:a16="http://schemas.microsoft.com/office/drawing/2014/main" id="{A915FFE3-2C04-C0F5-2F9E-DBB48084F7A4}"/>
              </a:ext>
            </a:extLst>
          </p:cNvPr>
          <p:cNvSpPr/>
          <p:nvPr/>
        </p:nvSpPr>
        <p:spPr bwMode="gray">
          <a:xfrm rot="16200000">
            <a:off x="355129" y="5556676"/>
            <a:ext cx="452413" cy="25295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A78E"/>
                </a:solidFill>
                <a:effectLst/>
                <a:uLnTx/>
                <a:uFillTx/>
                <a:latin typeface="CVS Health Sans"/>
                <a:ea typeface="+mn-ea"/>
                <a:cs typeface="+mn-cs"/>
              </a:rPr>
              <a:t>Sec</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A78E"/>
                </a:solidFill>
                <a:effectLst/>
                <a:uLnTx/>
                <a:uFillTx/>
                <a:latin typeface="CVS Health Sans"/>
                <a:ea typeface="+mn-ea"/>
                <a:cs typeface="+mn-cs"/>
              </a:rPr>
              <a:t>Ops</a:t>
            </a:r>
          </a:p>
        </p:txBody>
      </p:sp>
      <p:sp>
        <p:nvSpPr>
          <p:cNvPr id="36" name="Rectangle: Single Corner Snipped 35">
            <a:extLst>
              <a:ext uri="{FF2B5EF4-FFF2-40B4-BE49-F238E27FC236}">
                <a16:creationId xmlns:a16="http://schemas.microsoft.com/office/drawing/2014/main" id="{4A31F112-A3CA-DB06-D672-F0994AA5CE3A}"/>
              </a:ext>
            </a:extLst>
          </p:cNvPr>
          <p:cNvSpPr/>
          <p:nvPr/>
        </p:nvSpPr>
        <p:spPr bwMode="gray">
          <a:xfrm>
            <a:off x="2137475" y="1471506"/>
            <a:ext cx="1600200" cy="395771"/>
          </a:xfrm>
          <a:prstGeom prst="snip1Rect">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VS Health Sans"/>
                <a:ea typeface="+mn-ea"/>
                <a:cs typeface="+mn-cs"/>
              </a:rPr>
              <a:t>Device</a:t>
            </a:r>
            <a:endParaRPr kumimoji="0" lang="en-GB" sz="14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37" name="Rectangle: Single Corner Snipped 36">
            <a:extLst>
              <a:ext uri="{FF2B5EF4-FFF2-40B4-BE49-F238E27FC236}">
                <a16:creationId xmlns:a16="http://schemas.microsoft.com/office/drawing/2014/main" id="{08FE290D-266B-40E8-BB43-997724D6CD17}"/>
              </a:ext>
            </a:extLst>
          </p:cNvPr>
          <p:cNvSpPr/>
          <p:nvPr/>
        </p:nvSpPr>
        <p:spPr bwMode="gray">
          <a:xfrm>
            <a:off x="3743674" y="1471506"/>
            <a:ext cx="1600200" cy="395771"/>
          </a:xfrm>
          <a:prstGeom prst="snip1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VS Health Sans"/>
                <a:ea typeface="+mn-ea"/>
                <a:cs typeface="+mn-cs"/>
              </a:rPr>
              <a:t>Networks</a:t>
            </a:r>
            <a:endParaRPr kumimoji="0" lang="en-GB" sz="14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38" name="Rectangle: Single Corner Snipped 37">
            <a:extLst>
              <a:ext uri="{FF2B5EF4-FFF2-40B4-BE49-F238E27FC236}">
                <a16:creationId xmlns:a16="http://schemas.microsoft.com/office/drawing/2014/main" id="{D8898453-FF6D-F293-4F51-4CC71C3ECE36}"/>
              </a:ext>
            </a:extLst>
          </p:cNvPr>
          <p:cNvSpPr/>
          <p:nvPr/>
        </p:nvSpPr>
        <p:spPr bwMode="gray">
          <a:xfrm>
            <a:off x="5349873" y="1471506"/>
            <a:ext cx="1600200" cy="395771"/>
          </a:xfrm>
          <a:prstGeom prst="snip1Rect">
            <a:avLst/>
          </a:prstGeom>
          <a:solidFill>
            <a:srgbClr val="00787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VS Health Sans"/>
                <a:ea typeface="+mn-ea"/>
                <a:cs typeface="+mn-cs"/>
              </a:rPr>
              <a:t>Applications</a:t>
            </a:r>
            <a:br>
              <a:rPr kumimoji="0" lang="en-US" sz="1100" b="1" i="0" u="none" strike="noStrike" kern="1200" cap="none" spc="0" normalizeH="0" baseline="0" noProof="0">
                <a:ln>
                  <a:noFill/>
                </a:ln>
                <a:solidFill>
                  <a:srgbClr val="FFFFFF"/>
                </a:solidFill>
                <a:effectLst/>
                <a:uLnTx/>
                <a:uFillTx/>
                <a:latin typeface="CVS Health Sans"/>
                <a:ea typeface="+mn-ea"/>
                <a:cs typeface="+mn-cs"/>
              </a:rPr>
            </a:br>
            <a:r>
              <a:rPr kumimoji="0" lang="en-US" sz="1100" b="1" i="0" u="none" strike="noStrike" kern="1200" cap="none" spc="0" normalizeH="0" baseline="0" noProof="0">
                <a:ln>
                  <a:noFill/>
                </a:ln>
                <a:solidFill>
                  <a:srgbClr val="FFFFFF"/>
                </a:solidFill>
                <a:effectLst/>
                <a:uLnTx/>
                <a:uFillTx/>
                <a:latin typeface="CVS Health Sans"/>
                <a:ea typeface="+mn-ea"/>
                <a:cs typeface="+mn-cs"/>
              </a:rPr>
              <a:t>&amp; Workloads</a:t>
            </a:r>
          </a:p>
        </p:txBody>
      </p:sp>
      <p:sp>
        <p:nvSpPr>
          <p:cNvPr id="39" name="Rectangle: Single Corner Snipped 38">
            <a:extLst>
              <a:ext uri="{FF2B5EF4-FFF2-40B4-BE49-F238E27FC236}">
                <a16:creationId xmlns:a16="http://schemas.microsoft.com/office/drawing/2014/main" id="{A7C126E8-F5B8-3C10-FF25-6A17630369EF}"/>
              </a:ext>
            </a:extLst>
          </p:cNvPr>
          <p:cNvSpPr/>
          <p:nvPr/>
        </p:nvSpPr>
        <p:spPr bwMode="gray">
          <a:xfrm>
            <a:off x="6956072" y="1471506"/>
            <a:ext cx="1600200" cy="395771"/>
          </a:xfrm>
          <a:prstGeom prst="snip1Rect">
            <a:avLst/>
          </a:prstGeom>
          <a:solidFill>
            <a:srgbClr val="00A78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VS Health Sans"/>
                <a:ea typeface="+mn-ea"/>
                <a:cs typeface="+mn-cs"/>
              </a:rPr>
              <a:t>Data</a:t>
            </a:r>
            <a:endParaRPr kumimoji="0" lang="en-GB" sz="12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40" name="Rectangle: Single Corner Snipped 39">
            <a:extLst>
              <a:ext uri="{FF2B5EF4-FFF2-40B4-BE49-F238E27FC236}">
                <a16:creationId xmlns:a16="http://schemas.microsoft.com/office/drawing/2014/main" id="{81AFC782-53DF-A4A1-A2CC-FCA7426CE659}"/>
              </a:ext>
            </a:extLst>
          </p:cNvPr>
          <p:cNvSpPr/>
          <p:nvPr/>
        </p:nvSpPr>
        <p:spPr bwMode="gray">
          <a:xfrm>
            <a:off x="8562271" y="1471506"/>
            <a:ext cx="1600200" cy="395771"/>
          </a:xfrm>
          <a:prstGeom prst="snip1Rect">
            <a:avLst/>
          </a:prstGeom>
          <a:solidFill>
            <a:srgbClr val="7F7F7F"/>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VS Health Sans"/>
                <a:ea typeface="+mn-ea"/>
                <a:cs typeface="+mn-cs"/>
              </a:rPr>
              <a:t>Visibility &amp; Analytics</a:t>
            </a:r>
          </a:p>
        </p:txBody>
      </p:sp>
      <p:sp>
        <p:nvSpPr>
          <p:cNvPr id="41" name="Rectangle: Single Corner Snipped 40">
            <a:extLst>
              <a:ext uri="{FF2B5EF4-FFF2-40B4-BE49-F238E27FC236}">
                <a16:creationId xmlns:a16="http://schemas.microsoft.com/office/drawing/2014/main" id="{1DF9525B-72BF-98EA-0BFC-ADAB31A27186}"/>
              </a:ext>
            </a:extLst>
          </p:cNvPr>
          <p:cNvSpPr/>
          <p:nvPr/>
        </p:nvSpPr>
        <p:spPr bwMode="gray">
          <a:xfrm>
            <a:off x="10168468" y="1471506"/>
            <a:ext cx="1600200" cy="395771"/>
          </a:xfrm>
          <a:prstGeom prst="snip1Rect">
            <a:avLst/>
          </a:prstGeom>
          <a:solidFill>
            <a:srgbClr val="86868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CVS Health Sans"/>
                <a:ea typeface="+mn-ea"/>
                <a:cs typeface="+mn-cs"/>
              </a:rPr>
              <a:t>Governance &amp; Automation</a:t>
            </a:r>
          </a:p>
        </p:txBody>
      </p:sp>
      <p:sp>
        <p:nvSpPr>
          <p:cNvPr id="4" name="Title 3">
            <a:extLst>
              <a:ext uri="{FF2B5EF4-FFF2-40B4-BE49-F238E27FC236}">
                <a16:creationId xmlns:a16="http://schemas.microsoft.com/office/drawing/2014/main" id="{B4C78929-08C4-5134-896F-857713EEA9F0}"/>
              </a:ext>
            </a:extLst>
          </p:cNvPr>
          <p:cNvSpPr>
            <a:spLocks noGrp="1"/>
          </p:cNvSpPr>
          <p:nvPr>
            <p:ph type="title"/>
          </p:nvPr>
        </p:nvSpPr>
        <p:spPr/>
        <p:txBody>
          <a:bodyPr/>
          <a:lstStyle/>
          <a:p>
            <a:r>
              <a:rPr lang="en-US"/>
              <a:t>Program Alignment to ISTS ZT Capabilities</a:t>
            </a:r>
          </a:p>
        </p:txBody>
      </p:sp>
      <p:sp>
        <p:nvSpPr>
          <p:cNvPr id="16" name="Rectangle 15">
            <a:extLst>
              <a:ext uri="{FF2B5EF4-FFF2-40B4-BE49-F238E27FC236}">
                <a16:creationId xmlns:a16="http://schemas.microsoft.com/office/drawing/2014/main" id="{657080D8-A38C-D94F-D918-141A9B903C48}"/>
              </a:ext>
            </a:extLst>
          </p:cNvPr>
          <p:cNvSpPr/>
          <p:nvPr/>
        </p:nvSpPr>
        <p:spPr bwMode="gray">
          <a:xfrm>
            <a:off x="6318965" y="6184025"/>
            <a:ext cx="5423286" cy="506372"/>
          </a:xfrm>
          <a:prstGeom prst="rect">
            <a:avLst/>
          </a:prstGeom>
          <a:solidFill>
            <a:schemeClr val="bg1">
              <a:lumMod val="95000"/>
            </a:schemeClr>
          </a:solidFill>
          <a:ln>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numCol="2" rtlCol="0" anchor="ctr"/>
          <a:lstStyle/>
          <a:p>
            <a:pPr lvl="0" defTabSz="457200"/>
            <a:r>
              <a:rPr lang="en-US" sz="900" b="1">
                <a:solidFill>
                  <a:srgbClr val="000000"/>
                </a:solidFill>
                <a:latin typeface="CVS Health Sans"/>
              </a:rPr>
              <a:t>Note:</a:t>
            </a:r>
          </a:p>
          <a:p>
            <a:pPr marL="171450" lvl="0" indent="-171450" defTabSz="457200">
              <a:buFont typeface="Arial" panose="020B0604020202020204" pitchFamily="34" charset="0"/>
              <a:buChar char="•"/>
            </a:pPr>
            <a:r>
              <a:rPr lang="en-US" sz="900">
                <a:solidFill>
                  <a:schemeClr val="tx1"/>
                </a:solidFill>
                <a:latin typeface="+mj-lt"/>
              </a:rPr>
              <a:t>Identity is included in CISA framework but is out of scope for ISTS Zero Trust program. </a:t>
            </a:r>
          </a:p>
          <a:p>
            <a:pPr lvl="0" defTabSz="457200"/>
            <a:endParaRPr kumimoji="0" lang="en-US" sz="900" b="0" i="0" u="none" strike="noStrike" kern="1200" cap="none" spc="0" normalizeH="0" baseline="0" noProof="0">
              <a:ln>
                <a:noFill/>
              </a:ln>
              <a:solidFill>
                <a:schemeClr val="tx1"/>
              </a:solidFill>
              <a:effectLst/>
              <a:uLnTx/>
              <a:uFillTx/>
              <a:latin typeface="+mj-lt"/>
              <a:ea typeface="+mn-ea"/>
              <a:cs typeface="+mn-cs"/>
            </a:endParaRPr>
          </a:p>
          <a:p>
            <a:pPr lvl="0" defTabSz="457200"/>
            <a:endParaRPr kumimoji="0" lang="en-US" sz="900" b="0" i="0" u="none" strike="noStrike" kern="1200" cap="none" spc="0" normalizeH="0" baseline="0" noProof="0">
              <a:ln>
                <a:noFill/>
              </a:ln>
              <a:solidFill>
                <a:schemeClr val="tx1"/>
              </a:solidFill>
              <a:effectLst/>
              <a:uLnTx/>
              <a:uFillTx/>
              <a:latin typeface="+mj-lt"/>
              <a:ea typeface="+mn-ea"/>
              <a:cs typeface="+mn-cs"/>
            </a:endParaRPr>
          </a:p>
          <a:p>
            <a:pPr marL="171450" lvl="0" indent="-171450" defTabSz="457200">
              <a:buFont typeface="Arial" panose="020B0604020202020204" pitchFamily="34" charset="0"/>
              <a:buChar char="•"/>
            </a:pPr>
            <a:r>
              <a:rPr kumimoji="0" lang="en-US" sz="900" b="0" i="0" u="none" strike="noStrike" kern="1200" cap="none" spc="0" normalizeH="0" baseline="0" noProof="0">
                <a:ln>
                  <a:noFill/>
                </a:ln>
                <a:solidFill>
                  <a:schemeClr val="tx1"/>
                </a:solidFill>
                <a:effectLst/>
                <a:uLnTx/>
                <a:uFillTx/>
                <a:latin typeface="+mj-lt"/>
                <a:ea typeface="+mn-ea"/>
                <a:cs typeface="+mn-cs"/>
              </a:rPr>
              <a:t>Mappings are based on project descriptions; validation may be required. </a:t>
            </a:r>
          </a:p>
        </p:txBody>
      </p:sp>
      <p:sp>
        <p:nvSpPr>
          <p:cNvPr id="3" name="Text Placeholder 4">
            <a:extLst>
              <a:ext uri="{FF2B5EF4-FFF2-40B4-BE49-F238E27FC236}">
                <a16:creationId xmlns:a16="http://schemas.microsoft.com/office/drawing/2014/main" id="{B2B89D5D-0509-0DBB-454E-90F7D09EA20F}"/>
              </a:ext>
            </a:extLst>
          </p:cNvPr>
          <p:cNvSpPr txBox="1">
            <a:spLocks/>
          </p:cNvSpPr>
          <p:nvPr/>
        </p:nvSpPr>
        <p:spPr>
          <a:xfrm>
            <a:off x="574496" y="1083036"/>
            <a:ext cx="11047592" cy="289050"/>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00B8F5"/>
              </a:buClr>
              <a:buSzTx/>
              <a:buFont typeface="Arial" panose="020B0604020202020204" pitchFamily="34" charset="0"/>
              <a:buNone/>
              <a:tabLst/>
              <a:defRPr/>
            </a:pPr>
            <a:r>
              <a:rPr kumimoji="0" lang="en-US" sz="1400" b="0" i="0" u="none" strike="noStrike" kern="1200" cap="none" spc="0" normalizeH="0" baseline="0" noProof="0">
                <a:ln>
                  <a:noFill/>
                </a:ln>
                <a:solidFill>
                  <a:srgbClr val="404040"/>
                </a:solidFill>
                <a:effectLst/>
                <a:uLnTx/>
                <a:uFillTx/>
                <a:latin typeface="CVS Health Sans"/>
                <a:ea typeface="+mn-ea"/>
                <a:cs typeface="Arial" panose="020B0604020202020204" pitchFamily="34" charset="0"/>
              </a:rPr>
              <a:t>The project‑to‑capability mapping uses our ISTS Zero Trust model to show how initiatives collectively strengthen our ZT posture.</a:t>
            </a:r>
            <a:endParaRPr kumimoji="0" lang="en-GB" sz="1400" b="0" i="0" u="none" strike="noStrike" kern="1200" cap="none" spc="0" normalizeH="0" baseline="0" noProof="0">
              <a:ln>
                <a:noFill/>
              </a:ln>
              <a:solidFill>
                <a:srgbClr val="404040"/>
              </a:solidFill>
              <a:effectLst/>
              <a:uLnTx/>
              <a:uFillTx/>
              <a:latin typeface="CVS Health Sans"/>
              <a:ea typeface="+mn-ea"/>
              <a:cs typeface="Arial" panose="020B0604020202020204" pitchFamily="34" charset="0"/>
            </a:endParaRPr>
          </a:p>
        </p:txBody>
      </p:sp>
      <p:sp>
        <p:nvSpPr>
          <p:cNvPr id="12" name="Rectangle 11">
            <a:extLst>
              <a:ext uri="{FF2B5EF4-FFF2-40B4-BE49-F238E27FC236}">
                <a16:creationId xmlns:a16="http://schemas.microsoft.com/office/drawing/2014/main" id="{9176FB19-8934-7B42-CB99-798CDA37429E}"/>
              </a:ext>
            </a:extLst>
          </p:cNvPr>
          <p:cNvSpPr/>
          <p:nvPr/>
        </p:nvSpPr>
        <p:spPr bwMode="gray">
          <a:xfrm>
            <a:off x="10146890" y="0"/>
            <a:ext cx="2045110" cy="532838"/>
          </a:xfrm>
          <a:prstGeom prst="rect">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a:solidFill>
                  <a:schemeClr val="bg1"/>
                </a:solidFill>
              </a:rPr>
              <a:t>Version1</a:t>
            </a:r>
          </a:p>
        </p:txBody>
      </p:sp>
    </p:spTree>
    <p:extLst>
      <p:ext uri="{BB962C8B-B14F-4D97-AF65-F5344CB8AC3E}">
        <p14:creationId xmlns:p14="http://schemas.microsoft.com/office/powerpoint/2010/main" val="38659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A84AE-F29B-ABCF-7104-AE7FEDB83E61}"/>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3701D34-22F2-4FA9-5D79-5C6EC0175833}"/>
              </a:ext>
            </a:extLst>
          </p:cNvPr>
          <p:cNvGraphicFramePr>
            <a:graphicFrameLocks noGrp="1"/>
          </p:cNvGraphicFramePr>
          <p:nvPr>
            <p:extLst>
              <p:ext uri="{D42A27DB-BD31-4B8C-83A1-F6EECF244321}">
                <p14:modId xmlns:p14="http://schemas.microsoft.com/office/powerpoint/2010/main" val="4109732665"/>
              </p:ext>
            </p:extLst>
          </p:nvPr>
        </p:nvGraphicFramePr>
        <p:xfrm>
          <a:off x="558802" y="1520417"/>
          <a:ext cx="11061848" cy="3942520"/>
        </p:xfrm>
        <a:graphic>
          <a:graphicData uri="http://schemas.openxmlformats.org/drawingml/2006/table">
            <a:tbl>
              <a:tblPr firstRow="1" bandRow="1"/>
              <a:tblGrid>
                <a:gridCol w="281723">
                  <a:extLst>
                    <a:ext uri="{9D8B030D-6E8A-4147-A177-3AD203B41FA5}">
                      <a16:colId xmlns:a16="http://schemas.microsoft.com/office/drawing/2014/main" val="3089174262"/>
                    </a:ext>
                  </a:extLst>
                </a:gridCol>
                <a:gridCol w="2005863">
                  <a:extLst>
                    <a:ext uri="{9D8B030D-6E8A-4147-A177-3AD203B41FA5}">
                      <a16:colId xmlns:a16="http://schemas.microsoft.com/office/drawing/2014/main" val="2946703248"/>
                    </a:ext>
                  </a:extLst>
                </a:gridCol>
                <a:gridCol w="1462377">
                  <a:extLst>
                    <a:ext uri="{9D8B030D-6E8A-4147-A177-3AD203B41FA5}">
                      <a16:colId xmlns:a16="http://schemas.microsoft.com/office/drawing/2014/main" val="2845347907"/>
                    </a:ext>
                  </a:extLst>
                </a:gridCol>
                <a:gridCol w="1462377">
                  <a:extLst>
                    <a:ext uri="{9D8B030D-6E8A-4147-A177-3AD203B41FA5}">
                      <a16:colId xmlns:a16="http://schemas.microsoft.com/office/drawing/2014/main" val="453933135"/>
                    </a:ext>
                  </a:extLst>
                </a:gridCol>
                <a:gridCol w="1462377">
                  <a:extLst>
                    <a:ext uri="{9D8B030D-6E8A-4147-A177-3AD203B41FA5}">
                      <a16:colId xmlns:a16="http://schemas.microsoft.com/office/drawing/2014/main" val="738834259"/>
                    </a:ext>
                  </a:extLst>
                </a:gridCol>
                <a:gridCol w="1462377">
                  <a:extLst>
                    <a:ext uri="{9D8B030D-6E8A-4147-A177-3AD203B41FA5}">
                      <a16:colId xmlns:a16="http://schemas.microsoft.com/office/drawing/2014/main" val="1300932125"/>
                    </a:ext>
                  </a:extLst>
                </a:gridCol>
                <a:gridCol w="1462377">
                  <a:extLst>
                    <a:ext uri="{9D8B030D-6E8A-4147-A177-3AD203B41FA5}">
                      <a16:colId xmlns:a16="http://schemas.microsoft.com/office/drawing/2014/main" val="1013529992"/>
                    </a:ext>
                  </a:extLst>
                </a:gridCol>
                <a:gridCol w="1462377">
                  <a:extLst>
                    <a:ext uri="{9D8B030D-6E8A-4147-A177-3AD203B41FA5}">
                      <a16:colId xmlns:a16="http://schemas.microsoft.com/office/drawing/2014/main" val="616946949"/>
                    </a:ext>
                  </a:extLst>
                </a:gridCol>
              </a:tblGrid>
              <a:tr h="372114">
                <a:tc>
                  <a:txBody>
                    <a:bodyPr/>
                    <a:lstStyle/>
                    <a:p>
                      <a:pPr algn="ctr"/>
                      <a:endParaRPr lang="en-US" sz="1200" b="1">
                        <a:solidFill>
                          <a:schemeClr val="tx1"/>
                        </a:solidFill>
                      </a:endParaRPr>
                    </a:p>
                  </a:txBody>
                  <a:tcPr marL="77260" marR="77260" marT="38630" marB="38630" anchor="ctr">
                    <a:lnL w="12700" cmpd="sng">
                      <a:noFill/>
                      <a:prstDash val="solid"/>
                    </a:lnL>
                    <a:lnR w="12700" cmpd="sng">
                      <a:noFill/>
                      <a:prstDash val="solid"/>
                    </a:lnR>
                    <a:lnT w="12700" cmpd="sng">
                      <a:noFill/>
                      <a:prstDash val="soli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200" b="1">
                        <a:solidFill>
                          <a:schemeClr val="tx1"/>
                        </a:solidFill>
                      </a:endParaRPr>
                    </a:p>
                  </a:txBody>
                  <a:tcPr marL="77260" marR="77260" marT="38630" marB="38630" anchor="ctr">
                    <a:lnL w="12700" cmpd="sng">
                      <a:noFill/>
                      <a:prstDash val="solid"/>
                    </a:lnL>
                    <a:lnR w="12700" cmpd="sng">
                      <a:noFill/>
                      <a:prstDash val="solid"/>
                    </a:lnR>
                    <a:lnT w="12700" cmpd="sng">
                      <a:noFill/>
                      <a:prstDash val="soli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a:solidFill>
                            <a:schemeClr val="bg1"/>
                          </a:solidFill>
                        </a:rPr>
                        <a:t>Device</a:t>
                      </a:r>
                    </a:p>
                  </a:txBody>
                  <a:tcPr marL="77260" marR="77260" marT="38630" marB="38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prstDash val="solid"/>
                    </a:lnB>
                    <a:solidFill>
                      <a:srgbClr val="0A4B8C"/>
                    </a:solidFill>
                  </a:tcPr>
                </a:tc>
                <a:tc>
                  <a:txBody>
                    <a:bodyPr/>
                    <a:lstStyle/>
                    <a:p>
                      <a:pPr algn="ctr"/>
                      <a:r>
                        <a:rPr lang="en-US" sz="1100" b="1">
                          <a:solidFill>
                            <a:schemeClr val="bg1"/>
                          </a:solidFill>
                        </a:rPr>
                        <a:t>Networks</a:t>
                      </a: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prstDash val="solid"/>
                    </a:lnB>
                    <a:solidFill>
                      <a:srgbClr val="267AC0"/>
                    </a:solidFill>
                  </a:tcPr>
                </a:tc>
                <a:tc>
                  <a:txBody>
                    <a:bodyPr/>
                    <a:lstStyle/>
                    <a:p>
                      <a:pPr algn="ctr"/>
                      <a:r>
                        <a:rPr lang="en-US" sz="1100" b="1">
                          <a:solidFill>
                            <a:schemeClr val="bg1"/>
                          </a:solidFill>
                        </a:rPr>
                        <a:t>Applications &amp; Workloads</a:t>
                      </a: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prstDash val="solid"/>
                    </a:lnB>
                    <a:solidFill>
                      <a:srgbClr val="00787E"/>
                    </a:solidFill>
                  </a:tcPr>
                </a:tc>
                <a:tc>
                  <a:txBody>
                    <a:bodyPr/>
                    <a:lstStyle/>
                    <a:p>
                      <a:pPr algn="ctr"/>
                      <a:r>
                        <a:rPr lang="en-US" sz="1100" b="1">
                          <a:solidFill>
                            <a:schemeClr val="bg1"/>
                          </a:solidFill>
                        </a:rPr>
                        <a:t>Data</a:t>
                      </a: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prstDash val="solid"/>
                    </a:lnB>
                    <a:solidFill>
                      <a:srgbClr val="00A78E"/>
                    </a:solidFill>
                  </a:tcPr>
                </a:tc>
                <a:tc>
                  <a:txBody>
                    <a:bodyPr/>
                    <a:lstStyle/>
                    <a:p>
                      <a:pPr algn="ctr"/>
                      <a:r>
                        <a:rPr lang="en-US" sz="1100" b="1">
                          <a:solidFill>
                            <a:schemeClr val="bg1"/>
                          </a:solidFill>
                        </a:rPr>
                        <a:t>Visibility &amp; Analytics</a:t>
                      </a: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prstDash val="solid"/>
                    </a:lnB>
                    <a:solidFill>
                      <a:srgbClr val="868686"/>
                    </a:solidFill>
                  </a:tcPr>
                </a:tc>
                <a:tc>
                  <a:txBody>
                    <a:bodyPr/>
                    <a:lstStyle/>
                    <a:p>
                      <a:pPr algn="ctr"/>
                      <a:r>
                        <a:rPr lang="en-US" sz="1100" b="1">
                          <a:solidFill>
                            <a:schemeClr val="bg1"/>
                          </a:solidFill>
                        </a:rPr>
                        <a:t>Governance &amp; Automation</a:t>
                      </a: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prstDash val="solid"/>
                    </a:lnB>
                    <a:solidFill>
                      <a:srgbClr val="868686"/>
                    </a:solidFill>
                  </a:tcPr>
                </a:tc>
                <a:extLst>
                  <a:ext uri="{0D108BD9-81ED-4DB2-BD59-A6C34878D82A}">
                    <a16:rowId xmlns:a16="http://schemas.microsoft.com/office/drawing/2014/main" val="1111333269"/>
                  </a:ext>
                </a:extLst>
              </a:tr>
              <a:tr h="344621">
                <a:tc rowSpan="7">
                  <a:txBody>
                    <a:bodyPr/>
                    <a:lstStyle/>
                    <a:p>
                      <a:pPr algn="ctr"/>
                      <a:r>
                        <a:rPr lang="en-US" sz="1000" b="1">
                          <a:solidFill>
                            <a:srgbClr val="7D3F98"/>
                          </a:solidFill>
                          <a:latin typeface="+mn-lt"/>
                        </a:rPr>
                        <a:t>SecEng</a:t>
                      </a:r>
                      <a:r>
                        <a:rPr kumimoji="0" lang="en-US" sz="1000" b="1" i="0" u="none" strike="noStrike" kern="1200" cap="none" spc="0" normalizeH="0" baseline="0" noProof="0">
                          <a:ln>
                            <a:noFill/>
                          </a:ln>
                          <a:solidFill>
                            <a:srgbClr val="7D3F98"/>
                          </a:solidFill>
                          <a:effectLst/>
                          <a:uLnTx/>
                          <a:uFillTx/>
                          <a:latin typeface="+mn-lt"/>
                          <a:ea typeface="+mn-ea"/>
                          <a:cs typeface="+mn-cs"/>
                        </a:rPr>
                        <a:t> </a:t>
                      </a:r>
                      <a:endParaRPr lang="en-US" sz="1000" b="1">
                        <a:solidFill>
                          <a:srgbClr val="7D3F98"/>
                        </a:solidFill>
                      </a:endParaRPr>
                    </a:p>
                  </a:txBody>
                  <a:tcPr marL="77260" marR="77260" marT="38630" marB="38630" vert="vert27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r>
                        <a:rPr lang="en-US" sz="1100" b="1">
                          <a:solidFill>
                            <a:schemeClr val="tx2"/>
                          </a:solidFill>
                        </a:rPr>
                        <a:t>Firewall Refresh</a:t>
                      </a:r>
                    </a:p>
                  </a:txBody>
                  <a:tcPr marL="77260" marR="77260" marT="38630" marB="3863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indent="-171450" algn="ctr">
                        <a:buFont typeface="Wingdings" panose="05000000000000000000" pitchFamily="2" charset="2"/>
                        <a:buChar char="ü"/>
                      </a:pPr>
                      <a:endParaRPr lang="en-US" sz="1000" i="1">
                        <a:solidFill>
                          <a:schemeClr val="tx2"/>
                        </a:solidFill>
                      </a:endParaRPr>
                    </a:p>
                  </a:txBody>
                  <a:tcPr marL="77260" marR="77260" marT="38630" marB="38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i="1">
                          <a:solidFill>
                            <a:schemeClr val="tx2"/>
                          </a:solidFill>
                          <a:latin typeface="Wingdings 2" panose="05020102010507070707" pitchFamily="18" charset="2"/>
                        </a:rPr>
                        <a:t>P</a:t>
                      </a:r>
                    </a:p>
                  </a:txBody>
                  <a:tcPr marL="77260" marR="77260" marT="38630" marB="38630"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2000" i="1">
                          <a:solidFill>
                            <a:schemeClr val="tx2"/>
                          </a:solidFill>
                          <a:latin typeface="Wingdings 2" panose="05020102010507070707" pitchFamily="18" charset="2"/>
                        </a:rPr>
                        <a:t>P</a:t>
                      </a:r>
                    </a:p>
                  </a:txBody>
                  <a:tcPr marL="77260" marR="77260" marT="38630" marB="3863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lang="en-US" sz="2000" i="1">
                          <a:solidFill>
                            <a:schemeClr val="tx2"/>
                          </a:solidFill>
                          <a:latin typeface="Wingdings 2" panose="05020102010507070707" pitchFamily="18" charset="2"/>
                        </a:rPr>
                        <a:t>P</a:t>
                      </a:r>
                    </a:p>
                  </a:txBody>
                  <a:tcPr marL="77260" marR="77260" marT="38630" marB="3863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i="1">
                          <a:solidFill>
                            <a:schemeClr val="tx2"/>
                          </a:solidFill>
                          <a:latin typeface="Wingdings 2" panose="05020102010507070707" pitchFamily="18" charset="2"/>
                        </a:rPr>
                        <a:t>P</a:t>
                      </a:r>
                    </a:p>
                  </a:txBody>
                  <a:tcPr marL="77260" marR="77260" marT="38630" marB="3863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i="1">
                          <a:solidFill>
                            <a:schemeClr val="tx2"/>
                          </a:solidFill>
                          <a:latin typeface="Wingdings 2" panose="05020102010507070707" pitchFamily="18" charset="2"/>
                        </a:rPr>
                        <a:t>P</a:t>
                      </a:r>
                    </a:p>
                  </a:txBody>
                  <a:tcPr marL="77260" marR="77260" marT="38630" marB="38630" anchor="ct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1798161"/>
                  </a:ext>
                </a:extLst>
              </a:tr>
              <a:tr h="372114">
                <a:tc vMerge="1">
                  <a:txBody>
                    <a:bodyPr/>
                    <a:lstStyle/>
                    <a:p>
                      <a:endParaRPr lang="en-US"/>
                    </a:p>
                  </a:txBody>
                  <a:tcPr/>
                </a:tc>
                <a:tc>
                  <a:txBody>
                    <a:bodyPr/>
                    <a:lstStyle/>
                    <a:p>
                      <a:pPr algn="l"/>
                      <a:r>
                        <a:rPr lang="en-US" sz="1100" b="1">
                          <a:solidFill>
                            <a:schemeClr val="tx2"/>
                          </a:solidFill>
                        </a:rPr>
                        <a:t>CrowdStrike Firewall Refinement</a:t>
                      </a:r>
                    </a:p>
                  </a:txBody>
                  <a:tcPr marL="77260" marR="77260" marT="38630" marB="38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457063" rtl="0" eaLnBrk="1" fontAlgn="ctr" latinLnBrk="0" hangingPunct="1">
                        <a:lnSpc>
                          <a:spcPct val="100000"/>
                        </a:lnSpc>
                        <a:spcBef>
                          <a:spcPts val="0"/>
                        </a:spcBef>
                        <a:spcAft>
                          <a:spcPts val="0"/>
                        </a:spcAft>
                        <a:buClrTx/>
                        <a:buSzTx/>
                        <a:buFont typeface="Wingdings" panose="05000000000000000000" pitchFamily="2" charset="2"/>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i="1">
                          <a:solidFill>
                            <a:schemeClr val="tx2"/>
                          </a:solidFill>
                          <a:latin typeface="Wingdings 2" panose="05020102010507070707" pitchFamily="18" charset="2"/>
                        </a:rPr>
                        <a:t>P</a:t>
                      </a:r>
                    </a:p>
                  </a:txBody>
                  <a:tcPr marL="77260" marR="77260" marT="38630" marB="38630"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i="1">
                          <a:solidFill>
                            <a:schemeClr val="tx2"/>
                          </a:solidFill>
                          <a:latin typeface="Wingdings 2" panose="05020102010507070707" pitchFamily="18" charset="2"/>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0" i="1">
                        <a:solidFill>
                          <a:schemeClr val="tx2"/>
                        </a:solidFill>
                        <a:latin typeface="Wingdings 2" panose="05020102010507070707" pitchFamily="18" charset="2"/>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i="1">
                          <a:solidFill>
                            <a:schemeClr val="tx2"/>
                          </a:solidFill>
                          <a:latin typeface="Wingdings 2" panose="05020102010507070707" pitchFamily="18" charset="2"/>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i="1">
                          <a:solidFill>
                            <a:schemeClr val="tx2"/>
                          </a:solidFill>
                          <a:latin typeface="Wingdings 2" panose="05020102010507070707" pitchFamily="18" charset="2"/>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9656386"/>
                  </a:ext>
                </a:extLst>
              </a:tr>
              <a:tr h="344621">
                <a:tc vMerge="1">
                  <a:txBody>
                    <a:bodyPr/>
                    <a:lstStyle/>
                    <a:p>
                      <a:endParaRPr lang="en-US" sz="1000" b="1">
                        <a:solidFill>
                          <a:sysClr val="windowText" lastClr="000000"/>
                        </a:solidFill>
                      </a:endParaRPr>
                    </a:p>
                  </a:txBody>
                  <a:tcPr marL="77280" marR="77280" marT="38640" marB="38640" anchor="b">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l"/>
                      <a:r>
                        <a:rPr lang="en-US" sz="1100" b="1">
                          <a:solidFill>
                            <a:schemeClr val="tx2"/>
                          </a:solidFill>
                        </a:rPr>
                        <a:t>3</a:t>
                      </a:r>
                      <a:r>
                        <a:rPr lang="en-US" sz="1100" b="1" baseline="30000">
                          <a:solidFill>
                            <a:schemeClr val="tx2"/>
                          </a:solidFill>
                        </a:rPr>
                        <a:t>rd</a:t>
                      </a:r>
                      <a:r>
                        <a:rPr lang="en-US" sz="1100" b="1">
                          <a:solidFill>
                            <a:schemeClr val="tx2"/>
                          </a:solidFill>
                        </a:rPr>
                        <a:t> Party Landing Zone</a:t>
                      </a:r>
                    </a:p>
                  </a:txBody>
                  <a:tcPr marL="77260" marR="77260" marT="38630" marB="38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49265326"/>
                  </a:ext>
                </a:extLst>
              </a:tr>
              <a:tr h="344621">
                <a:tc vMerge="1">
                  <a:txBody>
                    <a:bodyPr/>
                    <a:lstStyle/>
                    <a:p>
                      <a:endParaRPr lang="en-US" sz="1000" b="1">
                        <a:solidFill>
                          <a:sysClr val="windowText" lastClr="000000"/>
                        </a:solidFill>
                      </a:endParaRPr>
                    </a:p>
                  </a:txBody>
                  <a:tcPr marL="77280" marR="77280" marT="38640" marB="38640" anchor="b">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l"/>
                      <a:r>
                        <a:rPr lang="en-US" sz="1100" b="1">
                          <a:solidFill>
                            <a:schemeClr val="tx2"/>
                          </a:solidFill>
                        </a:rPr>
                        <a:t>Forescout NAC Platform</a:t>
                      </a:r>
                    </a:p>
                  </a:txBody>
                  <a:tcPr marL="77260" marR="77260" marT="38630" marB="38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4274319"/>
                  </a:ext>
                </a:extLst>
              </a:tr>
              <a:tr h="372114">
                <a:tc vMerge="1">
                  <a:txBody>
                    <a:bodyPr/>
                    <a:lstStyle/>
                    <a:p>
                      <a:endParaRPr lang="en-US" sz="1000" b="1">
                        <a:solidFill>
                          <a:sysClr val="windowText" lastClr="000000"/>
                        </a:solidFill>
                      </a:endParaRPr>
                    </a:p>
                  </a:txBody>
                  <a:tcPr marL="77280" marR="77280" marT="38640" marB="38640" anchor="b">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l"/>
                      <a:r>
                        <a:rPr lang="en-US" sz="1100" b="1">
                          <a:solidFill>
                            <a:schemeClr val="tx2"/>
                          </a:solidFill>
                        </a:rPr>
                        <a:t>Network Micro Segmentation</a:t>
                      </a:r>
                    </a:p>
                  </a:txBody>
                  <a:tcPr marL="77260" marR="77260" marT="38630" marB="38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3629709"/>
                  </a:ext>
                </a:extLst>
              </a:tr>
              <a:tr h="402051">
                <a:tc vMerge="1">
                  <a:txBody>
                    <a:bodyPr/>
                    <a:lstStyle/>
                    <a:p>
                      <a:endParaRPr lang="en-US" sz="1000" b="1">
                        <a:solidFill>
                          <a:sysClr val="windowText" lastClr="000000"/>
                        </a:solidFill>
                      </a:endParaRPr>
                    </a:p>
                  </a:txBody>
                  <a:tcPr marL="77280" marR="77280" marT="38640" marB="38640" anchor="b">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l"/>
                      <a:r>
                        <a:rPr lang="en-US" sz="1100" b="1">
                          <a:solidFill>
                            <a:schemeClr val="tx2"/>
                          </a:solidFill>
                        </a:rPr>
                        <a:t>Data Center Egress  Security Modernization</a:t>
                      </a:r>
                    </a:p>
                  </a:txBody>
                  <a:tcPr marL="77260" marR="77260" marT="38630" marB="38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4761457"/>
                  </a:ext>
                </a:extLst>
              </a:tr>
              <a:tr h="344621">
                <a:tc vMerge="1">
                  <a:txBody>
                    <a:bodyPr/>
                    <a:lstStyle/>
                    <a:p>
                      <a:endParaRPr lang="en-US" sz="1000" b="1">
                        <a:solidFill>
                          <a:sysClr val="windowText" lastClr="000000"/>
                        </a:solidFill>
                      </a:endParaRPr>
                    </a:p>
                  </a:txBody>
                  <a:tcPr marL="77280" marR="77280" marT="38640" marB="38640" anchor="b">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l"/>
                      <a:r>
                        <a:rPr lang="en-US" sz="1100" b="1">
                          <a:solidFill>
                            <a:schemeClr val="tx2"/>
                          </a:solidFill>
                        </a:rPr>
                        <a:t>CSP Egress Expansion </a:t>
                      </a:r>
                    </a:p>
                  </a:txBody>
                  <a:tcPr marL="77260" marR="77260" marT="38630" marB="38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6154212"/>
                  </a:ext>
                </a:extLst>
              </a:tr>
              <a:tr h="344621">
                <a:tc row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A78E"/>
                          </a:solidFill>
                          <a:effectLst/>
                          <a:uLnTx/>
                          <a:uFillTx/>
                          <a:latin typeface="+mn-lt"/>
                          <a:ea typeface="+mn-ea"/>
                          <a:cs typeface="+mn-cs"/>
                        </a:rPr>
                        <a:t>SecOps</a:t>
                      </a:r>
                    </a:p>
                  </a:txBody>
                  <a:tcPr marL="77260" marR="77260" marT="38630" marB="38630" vert="vert27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l"/>
                      <a:r>
                        <a:rPr lang="en-US" sz="1100" b="1">
                          <a:solidFill>
                            <a:schemeClr val="tx2"/>
                          </a:solidFill>
                        </a:rPr>
                        <a:t>ENAT</a:t>
                      </a:r>
                    </a:p>
                  </a:txBody>
                  <a:tcPr marL="77260" marR="77260" marT="38630" marB="38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000" i="1">
                        <a:solidFill>
                          <a:schemeClr val="tx2"/>
                        </a:solidFill>
                      </a:endParaRP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5114949"/>
                  </a:ext>
                </a:extLst>
              </a:tr>
              <a:tr h="344621">
                <a:tc vMerge="1">
                  <a:txBody>
                    <a:bodyPr/>
                    <a:lstStyle/>
                    <a:p>
                      <a:endParaRPr lang="en-US" sz="1000" b="1">
                        <a:solidFill>
                          <a:sysClr val="windowText" lastClr="000000"/>
                        </a:solidFill>
                      </a:endParaRPr>
                    </a:p>
                  </a:txBody>
                  <a:tcPr marL="77280" marR="77280" marT="38640" marB="386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100" b="1">
                          <a:solidFill>
                            <a:schemeClr val="tx2"/>
                          </a:solidFill>
                        </a:rPr>
                        <a:t>ZPA Enablement </a:t>
                      </a:r>
                    </a:p>
                  </a:txBody>
                  <a:tcPr marL="77260" marR="77260" marT="38630" marB="3863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1000" i="1">
                        <a:solidFill>
                          <a:schemeClr val="tx2"/>
                        </a:solidFill>
                      </a:endParaRPr>
                    </a:p>
                  </a:txBody>
                  <a:tcPr marL="77260" marR="77260" marT="38630" marB="3863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2000" i="1">
                        <a:solidFill>
                          <a:schemeClr val="tx2"/>
                        </a:solidFill>
                      </a:endParaRP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en-US" sz="2000" b="0" i="1" u="none" strike="noStrike" kern="1500" cap="none" spc="0" normalizeH="0" baseline="0" noProof="0">
                          <a:ln>
                            <a:noFill/>
                          </a:ln>
                          <a:solidFill>
                            <a:schemeClr val="tx2"/>
                          </a:solidFill>
                          <a:effectLst/>
                          <a:uLnTx/>
                          <a:uFillTx/>
                          <a:latin typeface="Wingdings 2" panose="05020102010507070707" pitchFamily="18" charset="2"/>
                          <a:ea typeface="+mn-ea"/>
                          <a:cs typeface="+mn-cs"/>
                        </a:rPr>
                        <a:t>P</a:t>
                      </a:r>
                    </a:p>
                  </a:txBody>
                  <a:tcPr marL="77260" marR="77260" marT="38630" marB="38630" anchor="ctr">
                    <a:lnL w="12700" cmpd="sng">
                      <a:noFill/>
                      <a:prstDash val="soli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99188852"/>
                  </a:ext>
                </a:extLst>
              </a:tr>
            </a:tbl>
          </a:graphicData>
        </a:graphic>
      </p:graphicFrame>
      <p:sp>
        <p:nvSpPr>
          <p:cNvPr id="4" name="Title 3">
            <a:extLst>
              <a:ext uri="{FF2B5EF4-FFF2-40B4-BE49-F238E27FC236}">
                <a16:creationId xmlns:a16="http://schemas.microsoft.com/office/drawing/2014/main" id="{3CD41527-8772-E9AE-4471-5975E81CDC90}"/>
              </a:ext>
            </a:extLst>
          </p:cNvPr>
          <p:cNvSpPr>
            <a:spLocks noGrp="1"/>
          </p:cNvSpPr>
          <p:nvPr>
            <p:ph type="title"/>
          </p:nvPr>
        </p:nvSpPr>
        <p:spPr>
          <a:xfrm>
            <a:off x="558801" y="639763"/>
            <a:ext cx="9437687" cy="437381"/>
          </a:xfrm>
        </p:spPr>
        <p:txBody>
          <a:bodyPr/>
          <a:lstStyle/>
          <a:p>
            <a:r>
              <a:rPr lang="en-US"/>
              <a:t>Program Alignment to ISTS ZT Capabilities</a:t>
            </a:r>
          </a:p>
        </p:txBody>
      </p:sp>
      <p:sp>
        <p:nvSpPr>
          <p:cNvPr id="3" name="Text Placeholder 4">
            <a:extLst>
              <a:ext uri="{FF2B5EF4-FFF2-40B4-BE49-F238E27FC236}">
                <a16:creationId xmlns:a16="http://schemas.microsoft.com/office/drawing/2014/main" id="{9BF6B59D-FEB5-6C07-7B0A-258D0DB95D29}"/>
              </a:ext>
            </a:extLst>
          </p:cNvPr>
          <p:cNvSpPr txBox="1">
            <a:spLocks/>
          </p:cNvSpPr>
          <p:nvPr/>
        </p:nvSpPr>
        <p:spPr>
          <a:xfrm>
            <a:off x="575935" y="1083648"/>
            <a:ext cx="11044715" cy="288975"/>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lnSpc>
                <a:spcPct val="100000"/>
              </a:lnSpc>
              <a:buClr>
                <a:srgbClr val="00B8F5"/>
              </a:buClr>
              <a:defRPr/>
            </a:pPr>
            <a:r>
              <a:rPr lang="en-US" sz="1400">
                <a:solidFill>
                  <a:srgbClr val="404040"/>
                </a:solidFill>
                <a:latin typeface="CVS Health Sans"/>
                <a:cs typeface="Arial" panose="020B0604020202020204" pitchFamily="34" charset="0"/>
              </a:rPr>
              <a:t>The project‑to‑capability mapping uses our ISTS Zero Trust model to show how initiatives collectively strengthen our ZT posture.</a:t>
            </a:r>
            <a:endParaRPr lang="en-GB" sz="1400">
              <a:solidFill>
                <a:srgbClr val="404040"/>
              </a:solidFill>
              <a:latin typeface="CVS Health Sans"/>
              <a:cs typeface="Arial" panose="020B0604020202020204" pitchFamily="34" charset="0"/>
            </a:endParaRPr>
          </a:p>
        </p:txBody>
      </p:sp>
    </p:spTree>
    <p:extLst>
      <p:ext uri="{BB962C8B-B14F-4D97-AF65-F5344CB8AC3E}">
        <p14:creationId xmlns:p14="http://schemas.microsoft.com/office/powerpoint/2010/main" val="381170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F9943B-2843-FE61-4EC9-EC4037BD1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214C3-4FCF-0701-82D7-5A85F9844EE9}"/>
              </a:ext>
            </a:extLst>
          </p:cNvPr>
          <p:cNvSpPr>
            <a:spLocks noGrp="1"/>
          </p:cNvSpPr>
          <p:nvPr>
            <p:ph type="title"/>
          </p:nvPr>
        </p:nvSpPr>
        <p:spPr/>
        <p:txBody>
          <a:bodyPr/>
          <a:lstStyle/>
          <a:p>
            <a:r>
              <a:rPr lang="en-US"/>
              <a:t>Dependencies (1/2)</a:t>
            </a:r>
          </a:p>
        </p:txBody>
      </p:sp>
      <p:sp>
        <p:nvSpPr>
          <p:cNvPr id="7" name="Text Placeholder 4">
            <a:extLst>
              <a:ext uri="{FF2B5EF4-FFF2-40B4-BE49-F238E27FC236}">
                <a16:creationId xmlns:a16="http://schemas.microsoft.com/office/drawing/2014/main" id="{BD082D96-DAAA-E6A7-2678-E91E25B2A32C}"/>
              </a:ext>
            </a:extLst>
          </p:cNvPr>
          <p:cNvSpPr txBox="1">
            <a:spLocks/>
          </p:cNvSpPr>
          <p:nvPr/>
        </p:nvSpPr>
        <p:spPr>
          <a:xfrm>
            <a:off x="573239" y="1072341"/>
            <a:ext cx="10495832" cy="492254"/>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t" latinLnBrk="0" hangingPunct="1">
              <a:lnSpc>
                <a:spcPct val="100000"/>
              </a:lnSpc>
              <a:spcBef>
                <a:spcPts val="1000"/>
              </a:spcBef>
              <a:spcAft>
                <a:spcPts val="0"/>
              </a:spcAft>
              <a:buClr>
                <a:srgbClr val="00B8F5"/>
              </a:buClr>
              <a:buSzTx/>
              <a:buFont typeface="Arial" panose="020B0604020202020204" pitchFamily="34" charset="0"/>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Clear dependency visibility reduces risk and enables effective Zero Trust execution. Understand where your team has ownership or required support.</a:t>
            </a:r>
            <a:endParaRPr kumimoji="0" lang="en-US" sz="1400" b="0" i="0" u="none" strike="noStrike" kern="1200" cap="none" spc="0" normalizeH="0" baseline="0" noProof="0">
              <a:ln>
                <a:noFill/>
              </a:ln>
              <a:solidFill>
                <a:srgbClr val="404040"/>
              </a:solidFill>
              <a:effectLst/>
              <a:uLnTx/>
              <a:uFillTx/>
              <a:latin typeface="CVS Health Sans"/>
              <a:ea typeface="+mn-ea"/>
              <a:cs typeface="Arial" panose="020B0604020202020204" pitchFamily="34" charset="0"/>
            </a:endParaRPr>
          </a:p>
        </p:txBody>
      </p:sp>
      <p:sp>
        <p:nvSpPr>
          <p:cNvPr id="23" name="Rectangle: Top Corners Rounded 22">
            <a:extLst>
              <a:ext uri="{FF2B5EF4-FFF2-40B4-BE49-F238E27FC236}">
                <a16:creationId xmlns:a16="http://schemas.microsoft.com/office/drawing/2014/main" id="{D7958D0C-334B-3E48-F4F7-6065368D156E}"/>
              </a:ext>
            </a:extLst>
          </p:cNvPr>
          <p:cNvSpPr/>
          <p:nvPr/>
        </p:nvSpPr>
        <p:spPr bwMode="gray">
          <a:xfrm>
            <a:off x="496903" y="1545544"/>
            <a:ext cx="1725610"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24" name="Rectangle: Top Corners Rounded 23">
            <a:extLst>
              <a:ext uri="{FF2B5EF4-FFF2-40B4-BE49-F238E27FC236}">
                <a16:creationId xmlns:a16="http://schemas.microsoft.com/office/drawing/2014/main" id="{EB653D3D-C533-4AF0-0F40-FB9E76736DBD}"/>
              </a:ext>
            </a:extLst>
          </p:cNvPr>
          <p:cNvSpPr/>
          <p:nvPr/>
        </p:nvSpPr>
        <p:spPr bwMode="gray">
          <a:xfrm>
            <a:off x="2250724" y="1545544"/>
            <a:ext cx="2864201"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25" name="Rectangle: Top Corners Rounded 24">
            <a:extLst>
              <a:ext uri="{FF2B5EF4-FFF2-40B4-BE49-F238E27FC236}">
                <a16:creationId xmlns:a16="http://schemas.microsoft.com/office/drawing/2014/main" id="{90C1BBD8-5CDE-78A9-A88E-A297F4E75B24}"/>
              </a:ext>
            </a:extLst>
          </p:cNvPr>
          <p:cNvSpPr/>
          <p:nvPr/>
        </p:nvSpPr>
        <p:spPr bwMode="gray">
          <a:xfrm>
            <a:off x="5146324" y="1545544"/>
            <a:ext cx="3340451"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26" name="Rectangle: Top Corners Rounded 25">
            <a:extLst>
              <a:ext uri="{FF2B5EF4-FFF2-40B4-BE49-F238E27FC236}">
                <a16:creationId xmlns:a16="http://schemas.microsoft.com/office/drawing/2014/main" id="{7D846669-32CB-1BB4-3B23-2D09C4965699}"/>
              </a:ext>
            </a:extLst>
          </p:cNvPr>
          <p:cNvSpPr/>
          <p:nvPr/>
        </p:nvSpPr>
        <p:spPr bwMode="gray">
          <a:xfrm>
            <a:off x="8501488" y="1545544"/>
            <a:ext cx="3204737"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graphicFrame>
        <p:nvGraphicFramePr>
          <p:cNvPr id="27" name="Table 26">
            <a:extLst>
              <a:ext uri="{FF2B5EF4-FFF2-40B4-BE49-F238E27FC236}">
                <a16:creationId xmlns:a16="http://schemas.microsoft.com/office/drawing/2014/main" id="{EFF75DB6-2F8B-AE95-236D-00D88296A149}"/>
              </a:ext>
            </a:extLst>
          </p:cNvPr>
          <p:cNvGraphicFramePr>
            <a:graphicFrameLocks noGrp="1"/>
          </p:cNvGraphicFramePr>
          <p:nvPr>
            <p:extLst>
              <p:ext uri="{D42A27DB-BD31-4B8C-83A1-F6EECF244321}">
                <p14:modId xmlns:p14="http://schemas.microsoft.com/office/powerpoint/2010/main" val="650216763"/>
              </p:ext>
            </p:extLst>
          </p:nvPr>
        </p:nvGraphicFramePr>
        <p:xfrm>
          <a:off x="499774" y="1608462"/>
          <a:ext cx="11206451" cy="4387787"/>
        </p:xfrm>
        <a:graphic>
          <a:graphicData uri="http://schemas.openxmlformats.org/drawingml/2006/table">
            <a:tbl>
              <a:tblPr/>
              <a:tblGrid>
                <a:gridCol w="1735370">
                  <a:extLst>
                    <a:ext uri="{9D8B030D-6E8A-4147-A177-3AD203B41FA5}">
                      <a16:colId xmlns:a16="http://schemas.microsoft.com/office/drawing/2014/main" val="493621910"/>
                    </a:ext>
                  </a:extLst>
                </a:gridCol>
                <a:gridCol w="2899851">
                  <a:extLst>
                    <a:ext uri="{9D8B030D-6E8A-4147-A177-3AD203B41FA5}">
                      <a16:colId xmlns:a16="http://schemas.microsoft.com/office/drawing/2014/main" val="3070212110"/>
                    </a:ext>
                  </a:extLst>
                </a:gridCol>
                <a:gridCol w="3373493">
                  <a:extLst>
                    <a:ext uri="{9D8B030D-6E8A-4147-A177-3AD203B41FA5}">
                      <a16:colId xmlns:a16="http://schemas.microsoft.com/office/drawing/2014/main" val="3470767559"/>
                    </a:ext>
                  </a:extLst>
                </a:gridCol>
                <a:gridCol w="3197737">
                  <a:extLst>
                    <a:ext uri="{9D8B030D-6E8A-4147-A177-3AD203B41FA5}">
                      <a16:colId xmlns:a16="http://schemas.microsoft.com/office/drawing/2014/main" val="3631931610"/>
                    </a:ext>
                  </a:extLst>
                </a:gridCol>
              </a:tblGrid>
              <a:tr h="414460">
                <a:tc>
                  <a:txBody>
                    <a:bodyPr/>
                    <a:lstStyle/>
                    <a:p>
                      <a:r>
                        <a:rPr lang="en-US" sz="1200" b="1">
                          <a:solidFill>
                            <a:schemeClr val="bg1"/>
                          </a:solidFill>
                          <a:effectLst/>
                        </a:rPr>
                        <a:t>Project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tc>
                  <a:txBody>
                    <a:bodyPr/>
                    <a:lstStyle/>
                    <a:p>
                      <a:r>
                        <a:rPr lang="en-US" sz="1200" b="1">
                          <a:solidFill>
                            <a:schemeClr val="bg1"/>
                          </a:solidFill>
                          <a:effectLst/>
                        </a:rPr>
                        <a:t>Dependent 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tc>
                  <a:txBody>
                    <a:bodyPr/>
                    <a:lstStyle/>
                    <a:p>
                      <a:r>
                        <a:rPr lang="en-US" sz="1200" b="1">
                          <a:solidFill>
                            <a:schemeClr val="bg1"/>
                          </a:solidFill>
                          <a:effectLst/>
                        </a:rPr>
                        <a:t>Dependency Description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tc>
                  <a:txBody>
                    <a:bodyPr/>
                    <a:lstStyle/>
                    <a:p>
                      <a:r>
                        <a:rPr lang="en-US" sz="1200" b="1">
                          <a:solidFill>
                            <a:schemeClr val="bg1"/>
                          </a:solidFill>
                          <a:effectLst/>
                        </a:rPr>
                        <a:t>Impact if Not Met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3711970281"/>
                  </a:ext>
                </a:extLst>
              </a:tr>
              <a:tr h="747006">
                <a:tc>
                  <a:txBody>
                    <a:bodyPr/>
                    <a:lstStyle/>
                    <a:p>
                      <a:r>
                        <a:rPr lang="en-US" sz="1100" b="1" i="0">
                          <a:solidFill>
                            <a:schemeClr val="tx2"/>
                          </a:solidFill>
                          <a:effectLst/>
                        </a:rPr>
                        <a:t>Firewall Refresh</a:t>
                      </a:r>
                    </a:p>
                  </a:txBody>
                  <a:tcPr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E9E9E9"/>
                    </a:solidFill>
                  </a:tcPr>
                </a:tc>
                <a:tc>
                  <a:txBody>
                    <a:bodyPr/>
                    <a:lstStyle/>
                    <a:p>
                      <a:pPr marL="171450" indent="-171450">
                        <a:buFont typeface="Arial" panose="020B0604020202020204" pitchFamily="34" charset="0"/>
                        <a:buChar char="•"/>
                      </a:pPr>
                      <a:r>
                        <a:rPr lang="en-US" sz="1100" b="0" i="0">
                          <a:solidFill>
                            <a:schemeClr val="tx1"/>
                          </a:solidFill>
                          <a:effectLst/>
                        </a:rPr>
                        <a:t>Business Maintenance Window Approval</a:t>
                      </a:r>
                    </a:p>
                    <a:p>
                      <a:pPr marL="171450" indent="-171450">
                        <a:buFont typeface="Arial" panose="020B0604020202020204" pitchFamily="34" charset="0"/>
                        <a:buChar char="•"/>
                      </a:pPr>
                      <a:r>
                        <a:rPr lang="en-US" sz="1100" b="0" i="0">
                          <a:solidFill>
                            <a:schemeClr val="tx1"/>
                          </a:solidFill>
                          <a:effectLst/>
                        </a:rPr>
                        <a:t>Security Architecture</a:t>
                      </a:r>
                    </a:p>
                    <a:p>
                      <a:pPr marL="171450" indent="-171450">
                        <a:buFont typeface="Arial" panose="020B0604020202020204" pitchFamily="34" charset="0"/>
                        <a:buChar char="•"/>
                      </a:pPr>
                      <a:r>
                        <a:rPr lang="en-US" sz="1100" b="0" i="0">
                          <a:solidFill>
                            <a:schemeClr val="tx1"/>
                          </a:solidFill>
                          <a:effectLst/>
                        </a:rPr>
                        <a:t>App &amp; Infrastructure Teams</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r>
                        <a:rPr lang="en-US" sz="1100" i="0">
                          <a:solidFill>
                            <a:schemeClr val="tx1"/>
                          </a:solidFill>
                          <a:effectLst/>
                        </a:rPr>
                        <a:t>Depends on business, change &amp; release management, and app teams to migrate legacy firewalls, consolidate rules, and validate connectivity</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r>
                        <a:rPr lang="en-US" sz="1100" i="0">
                          <a:solidFill>
                            <a:schemeClr val="tx1"/>
                          </a:solidFill>
                          <a:effectLst/>
                        </a:rPr>
                        <a:t>Migration delays, service disruptions, and inability to decommission legacy firewalls</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2566812482"/>
                  </a:ext>
                </a:extLst>
              </a:tr>
              <a:tr h="378408">
                <a:tc>
                  <a:txBody>
                    <a:bodyPr/>
                    <a:lstStyle/>
                    <a:p>
                      <a:r>
                        <a:rPr lang="en-US" sz="1100" b="1" i="0">
                          <a:solidFill>
                            <a:schemeClr val="tx2"/>
                          </a:solidFill>
                          <a:effectLst/>
                        </a:rPr>
                        <a:t>CrowdStrike Firewall Refinement Project</a:t>
                      </a:r>
                    </a:p>
                  </a:txBody>
                  <a:tcPr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E9E9E9"/>
                    </a:solidFill>
                  </a:tcPr>
                </a:tc>
                <a:tc>
                  <a:txBody>
                    <a:bodyPr/>
                    <a:lstStyle/>
                    <a:p>
                      <a:pPr marL="171450" indent="-171450">
                        <a:buFont typeface="Arial" panose="020B0604020202020204" pitchFamily="34" charset="0"/>
                        <a:buChar char="•"/>
                      </a:pPr>
                      <a:r>
                        <a:rPr lang="en-US" sz="1100" i="1">
                          <a:solidFill>
                            <a:schemeClr val="tx1"/>
                          </a:solidFill>
                          <a:effectLst/>
                          <a:highlight>
                            <a:srgbClr val="FFFF00"/>
                          </a:highlight>
                        </a:rPr>
                        <a:t>Dependencies TBD</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endParaRPr lang="en-US" sz="1100" i="1">
                        <a:solidFill>
                          <a:schemeClr val="tx1"/>
                        </a:solidFill>
                        <a:effectLst/>
                      </a:endParaRP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endParaRPr lang="en-US" sz="1100" i="1">
                        <a:solidFill>
                          <a:schemeClr val="tx1"/>
                        </a:solidFill>
                        <a:effectLst/>
                      </a:endParaRP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33701447"/>
                  </a:ext>
                </a:extLst>
              </a:tr>
              <a:tr h="1240030">
                <a:tc>
                  <a:txBody>
                    <a:bodyPr/>
                    <a:lstStyle/>
                    <a:p>
                      <a:r>
                        <a:rPr lang="en-US" sz="1100" b="1" i="0">
                          <a:solidFill>
                            <a:schemeClr val="tx2"/>
                          </a:solidFill>
                          <a:effectLst/>
                        </a:rPr>
                        <a:t>3</a:t>
                      </a:r>
                      <a:r>
                        <a:rPr lang="en-US" sz="1100" b="1" i="0" baseline="30000">
                          <a:solidFill>
                            <a:schemeClr val="tx2"/>
                          </a:solidFill>
                          <a:effectLst/>
                        </a:rPr>
                        <a:t>rd</a:t>
                      </a:r>
                      <a:r>
                        <a:rPr lang="en-US" sz="1100" b="1" i="0">
                          <a:solidFill>
                            <a:schemeClr val="tx2"/>
                          </a:solidFill>
                          <a:effectLst/>
                        </a:rPr>
                        <a:t> Party Landing Zone</a:t>
                      </a:r>
                    </a:p>
                  </a:txBody>
                  <a:tcPr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E9E9E9"/>
                    </a:solidFill>
                  </a:tcPr>
                </a:tc>
                <a:tc>
                  <a:txBody>
                    <a:bodyPr/>
                    <a:lstStyle/>
                    <a:p>
                      <a:pPr marL="171450" indent="-171450">
                        <a:buFont typeface="Arial" panose="020B0604020202020204" pitchFamily="34" charset="0"/>
                        <a:buChar char="•"/>
                      </a:pPr>
                      <a:r>
                        <a:rPr lang="en-US" sz="1100" b="0" i="0">
                          <a:solidFill>
                            <a:schemeClr val="tx1"/>
                          </a:solidFill>
                          <a:effectLst/>
                        </a:rPr>
                        <a:t>IAM Security</a:t>
                      </a:r>
                    </a:p>
                    <a:p>
                      <a:pPr marL="171450" indent="-171450">
                        <a:buFont typeface="Arial" panose="020B0604020202020204" pitchFamily="34" charset="0"/>
                        <a:buChar char="•"/>
                      </a:pPr>
                      <a:r>
                        <a:rPr lang="en-US" sz="1100" b="0" i="0">
                          <a:solidFill>
                            <a:schemeClr val="tx1"/>
                          </a:solidFill>
                          <a:effectLst/>
                        </a:rPr>
                        <a:t>Front End Portal Development (3rd party)</a:t>
                      </a:r>
                    </a:p>
                    <a:p>
                      <a:pPr marL="171450" indent="-171450">
                        <a:buFont typeface="Arial" panose="020B0604020202020204" pitchFamily="34" charset="0"/>
                        <a:buChar char="•"/>
                      </a:pPr>
                      <a:r>
                        <a:rPr lang="en-US" sz="1100" b="0" i="0">
                          <a:solidFill>
                            <a:schemeClr val="tx1"/>
                          </a:solidFill>
                          <a:effectLst/>
                        </a:rPr>
                        <a:t>Governance &amp; Compliance (full connectivity inventory)</a:t>
                      </a:r>
                    </a:p>
                    <a:p>
                      <a:pPr marL="171450" indent="-171450">
                        <a:buFont typeface="Arial" panose="020B0604020202020204" pitchFamily="34" charset="0"/>
                        <a:buChar char="•"/>
                      </a:pPr>
                      <a:r>
                        <a:rPr lang="en-US" sz="1100" b="0" i="0">
                          <a:solidFill>
                            <a:schemeClr val="tx1"/>
                          </a:solidFill>
                          <a:effectLst/>
                        </a:rPr>
                        <a:t>Vendor Management</a:t>
                      </a:r>
                    </a:p>
                    <a:p>
                      <a:pPr marL="171450" indent="-171450">
                        <a:buFont typeface="Arial" panose="020B0604020202020204" pitchFamily="34" charset="0"/>
                        <a:buChar char="•"/>
                      </a:pPr>
                      <a:r>
                        <a:rPr lang="en-US" sz="1100" b="0" i="0">
                          <a:solidFill>
                            <a:schemeClr val="tx1"/>
                          </a:solidFill>
                          <a:effectLst/>
                          <a:highlight>
                            <a:srgbClr val="FFFF00"/>
                          </a:highlight>
                        </a:rPr>
                        <a:t>Funding</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r>
                        <a:rPr lang="en-US" sz="1100" i="0" strike="noStrike">
                          <a:solidFill>
                            <a:schemeClr val="tx1"/>
                          </a:solidFill>
                          <a:effectLst/>
                        </a:rPr>
                        <a:t>As product matures, dependency on CVS identity services and governance/compliance support is required to access and maintain identity inventory</a:t>
                      </a:r>
                      <a:endParaRPr lang="en-US" sz="1100" i="0" strike="sngStrike">
                        <a:solidFill>
                          <a:schemeClr val="tx1"/>
                        </a:solidFill>
                        <a:effectLst/>
                      </a:endParaRP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r>
                        <a:rPr lang="en-US" sz="1100" i="0" strike="noStrike">
                          <a:solidFill>
                            <a:schemeClr val="tx1"/>
                          </a:solidFill>
                          <a:effectLst/>
                        </a:rPr>
                        <a:t>Greater security risks due to non-centralized, less secure third-party connectivity</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1886343576"/>
                  </a:ext>
                </a:extLst>
              </a:tr>
              <a:tr h="1519687">
                <a:tc>
                  <a:txBody>
                    <a:bodyPr/>
                    <a:lstStyle/>
                    <a:p>
                      <a:r>
                        <a:rPr lang="en-US" sz="1100" b="1" i="0">
                          <a:solidFill>
                            <a:schemeClr val="tx2"/>
                          </a:solidFill>
                          <a:effectLst/>
                        </a:rPr>
                        <a:t>Forescout NAC Platform</a:t>
                      </a:r>
                    </a:p>
                  </a:txBody>
                  <a:tcPr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E9E9E9"/>
                    </a:solidFill>
                  </a:tcPr>
                </a:tc>
                <a:tc>
                  <a:txBody>
                    <a:bodyPr/>
                    <a:lstStyle/>
                    <a:p>
                      <a:pPr marL="171450" indent="-171450">
                        <a:buFont typeface="Arial" panose="020B0604020202020204" pitchFamily="34" charset="0"/>
                        <a:buChar char="•"/>
                      </a:pPr>
                      <a:r>
                        <a:rPr lang="en-US" sz="1100" i="0">
                          <a:solidFill>
                            <a:schemeClr val="tx1"/>
                          </a:solidFill>
                          <a:effectLst/>
                        </a:rPr>
                        <a:t>Identity &amp; Endpoint Platforms</a:t>
                      </a:r>
                    </a:p>
                    <a:p>
                      <a:pPr marL="171450" indent="-171450">
                        <a:buFont typeface="Arial" panose="020B0604020202020204" pitchFamily="34" charset="0"/>
                        <a:buChar char="•"/>
                      </a:pPr>
                      <a:r>
                        <a:rPr lang="en-US" sz="1100" i="0">
                          <a:solidFill>
                            <a:schemeClr val="tx1"/>
                          </a:solidFill>
                          <a:effectLst/>
                        </a:rPr>
                        <a:t>Network Device Access and Visibility</a:t>
                      </a:r>
                    </a:p>
                    <a:p>
                      <a:pPr marL="171450" indent="-171450">
                        <a:buFont typeface="Arial" panose="020B0604020202020204" pitchFamily="34" charset="0"/>
                        <a:buChar char="•"/>
                      </a:pPr>
                      <a:r>
                        <a:rPr lang="en-US" sz="1100" i="0">
                          <a:solidFill>
                            <a:schemeClr val="tx1"/>
                          </a:solidFill>
                          <a:effectLst/>
                        </a:rPr>
                        <a:t>IP Network and Location SoT</a:t>
                      </a:r>
                    </a:p>
                    <a:p>
                      <a:pPr marL="171450" indent="-171450">
                        <a:buFont typeface="Arial" panose="020B0604020202020204" pitchFamily="34" charset="0"/>
                        <a:buChar char="•"/>
                      </a:pPr>
                      <a:r>
                        <a:rPr lang="en-US" sz="1100" i="0">
                          <a:solidFill>
                            <a:schemeClr val="tx1"/>
                          </a:solidFill>
                          <a:effectLst/>
                        </a:rPr>
                        <a:t>Clear security standard policy outcomes </a:t>
                      </a:r>
                    </a:p>
                    <a:p>
                      <a:pPr marL="171450" indent="-171450">
                        <a:buFont typeface="Arial" panose="020B0604020202020204" pitchFamily="34" charset="0"/>
                        <a:buChar char="•"/>
                      </a:pPr>
                      <a:r>
                        <a:rPr lang="en-US" sz="1100" i="0">
                          <a:solidFill>
                            <a:schemeClr val="tx1"/>
                          </a:solidFill>
                          <a:effectLst/>
                        </a:rPr>
                        <a:t>Process and Lifecycle Integration (desktop, mobile and IT support communities )</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pPr fontAlgn="t"/>
                      <a:r>
                        <a:rPr lang="en-US" sz="1100" b="0" i="0" kern="1200">
                          <a:solidFill>
                            <a:schemeClr val="tx1"/>
                          </a:solidFill>
                          <a:effectLst/>
                          <a:latin typeface="+mn-lt"/>
                          <a:ea typeface="+mn-ea"/>
                          <a:cs typeface="+mn-cs"/>
                        </a:rPr>
                        <a:t>NAC enforces access policies using identity, device, and network context. It relies on accurate IP/location data, device inventories, and clear security policies that translate into technical enforcement controls</a:t>
                      </a:r>
                    </a:p>
                    <a:p>
                      <a:endParaRPr lang="en-US" sz="1100" i="0">
                        <a:solidFill>
                          <a:schemeClr val="tx1"/>
                        </a:solidFill>
                        <a:effectLst/>
                      </a:endParaRP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r>
                        <a:rPr lang="en-US" sz="1100" i="0">
                          <a:solidFill>
                            <a:schemeClr val="tx1"/>
                          </a:solidFill>
                          <a:effectLst/>
                        </a:rPr>
                        <a:t>Misclassification of devices—blocking valid users or allowing unknown/non‑compliant devices—causing user disruption and security gaps</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2117448564"/>
                  </a:ext>
                </a:extLst>
              </a:tr>
            </a:tbl>
          </a:graphicData>
        </a:graphic>
      </p:graphicFrame>
    </p:spTree>
    <p:extLst>
      <p:ext uri="{BB962C8B-B14F-4D97-AF65-F5344CB8AC3E}">
        <p14:creationId xmlns:p14="http://schemas.microsoft.com/office/powerpoint/2010/main" val="3623151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323E3-0111-68D8-B284-2E613E332A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DEB07-D147-F47F-552C-A2785B69F933}"/>
              </a:ext>
            </a:extLst>
          </p:cNvPr>
          <p:cNvSpPr>
            <a:spLocks noGrp="1"/>
          </p:cNvSpPr>
          <p:nvPr>
            <p:ph type="title"/>
          </p:nvPr>
        </p:nvSpPr>
        <p:spPr/>
        <p:txBody>
          <a:bodyPr/>
          <a:lstStyle/>
          <a:p>
            <a:r>
              <a:rPr lang="en-US"/>
              <a:t>Dependencies (2/3)</a:t>
            </a:r>
          </a:p>
        </p:txBody>
      </p:sp>
      <p:sp>
        <p:nvSpPr>
          <p:cNvPr id="7" name="Text Placeholder 4">
            <a:extLst>
              <a:ext uri="{FF2B5EF4-FFF2-40B4-BE49-F238E27FC236}">
                <a16:creationId xmlns:a16="http://schemas.microsoft.com/office/drawing/2014/main" id="{A22E617E-EE62-A65B-DEA4-C2F32D0FAB8E}"/>
              </a:ext>
            </a:extLst>
          </p:cNvPr>
          <p:cNvSpPr txBox="1">
            <a:spLocks/>
          </p:cNvSpPr>
          <p:nvPr/>
        </p:nvSpPr>
        <p:spPr>
          <a:xfrm>
            <a:off x="573239" y="1072341"/>
            <a:ext cx="10495832" cy="492254"/>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t">
              <a:lnSpc>
                <a:spcPct val="100000"/>
              </a:lnSpc>
              <a:buClr>
                <a:srgbClr val="00B8F5"/>
              </a:buClr>
              <a:defRPr/>
            </a:pPr>
            <a:r>
              <a:rPr lang="en-US" sz="1400">
                <a:solidFill>
                  <a:srgbClr val="3F3F3F"/>
                </a:solidFill>
                <a:latin typeface="CVS Health Sans"/>
              </a:rPr>
              <a:t>Clear dependency visibility reduces risk and enables effective Zero Trust execution. Understand where your team has ownership or required support.</a:t>
            </a:r>
            <a:endParaRPr lang="en-US" sz="1400">
              <a:solidFill>
                <a:srgbClr val="404040"/>
              </a:solidFill>
              <a:latin typeface="CVS Health Sans"/>
              <a:cs typeface="Arial" panose="020B0604020202020204" pitchFamily="34" charset="0"/>
            </a:endParaRPr>
          </a:p>
        </p:txBody>
      </p:sp>
      <p:sp>
        <p:nvSpPr>
          <p:cNvPr id="39" name="Rectangle: Top Corners Rounded 38">
            <a:extLst>
              <a:ext uri="{FF2B5EF4-FFF2-40B4-BE49-F238E27FC236}">
                <a16:creationId xmlns:a16="http://schemas.microsoft.com/office/drawing/2014/main" id="{5AD00BBA-A26B-808C-40D0-730441EC54F1}"/>
              </a:ext>
            </a:extLst>
          </p:cNvPr>
          <p:cNvSpPr/>
          <p:nvPr/>
        </p:nvSpPr>
        <p:spPr bwMode="gray">
          <a:xfrm>
            <a:off x="493715" y="1545544"/>
            <a:ext cx="1725610"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40" name="Rectangle: Top Corners Rounded 39">
            <a:extLst>
              <a:ext uri="{FF2B5EF4-FFF2-40B4-BE49-F238E27FC236}">
                <a16:creationId xmlns:a16="http://schemas.microsoft.com/office/drawing/2014/main" id="{1B89A032-D7B8-EE40-210B-59F219F8AFF9}"/>
              </a:ext>
            </a:extLst>
          </p:cNvPr>
          <p:cNvSpPr/>
          <p:nvPr/>
        </p:nvSpPr>
        <p:spPr bwMode="gray">
          <a:xfrm>
            <a:off x="2250724" y="1545544"/>
            <a:ext cx="2864201"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41" name="Rectangle: Top Corners Rounded 40">
            <a:extLst>
              <a:ext uri="{FF2B5EF4-FFF2-40B4-BE49-F238E27FC236}">
                <a16:creationId xmlns:a16="http://schemas.microsoft.com/office/drawing/2014/main" id="{CF51025A-0B35-0FDD-A8D4-66F7EF4BBE18}"/>
              </a:ext>
            </a:extLst>
          </p:cNvPr>
          <p:cNvSpPr/>
          <p:nvPr/>
        </p:nvSpPr>
        <p:spPr bwMode="gray">
          <a:xfrm>
            <a:off x="5146324" y="1545544"/>
            <a:ext cx="3340451"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42" name="Rectangle: Top Corners Rounded 41">
            <a:extLst>
              <a:ext uri="{FF2B5EF4-FFF2-40B4-BE49-F238E27FC236}">
                <a16:creationId xmlns:a16="http://schemas.microsoft.com/office/drawing/2014/main" id="{9F5DFF40-7918-0137-0444-0EE2A71D7D7B}"/>
              </a:ext>
            </a:extLst>
          </p:cNvPr>
          <p:cNvSpPr/>
          <p:nvPr/>
        </p:nvSpPr>
        <p:spPr bwMode="gray">
          <a:xfrm>
            <a:off x="8501488" y="1545544"/>
            <a:ext cx="3204737"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graphicFrame>
        <p:nvGraphicFramePr>
          <p:cNvPr id="4" name="Table 3">
            <a:extLst>
              <a:ext uri="{FF2B5EF4-FFF2-40B4-BE49-F238E27FC236}">
                <a16:creationId xmlns:a16="http://schemas.microsoft.com/office/drawing/2014/main" id="{EA05E3AD-C84B-CB77-592F-607514A641F6}"/>
              </a:ext>
            </a:extLst>
          </p:cNvPr>
          <p:cNvGraphicFramePr>
            <a:graphicFrameLocks noGrp="1"/>
          </p:cNvGraphicFramePr>
          <p:nvPr>
            <p:extLst>
              <p:ext uri="{D42A27DB-BD31-4B8C-83A1-F6EECF244321}">
                <p14:modId xmlns:p14="http://schemas.microsoft.com/office/powerpoint/2010/main" val="3097345744"/>
              </p:ext>
            </p:extLst>
          </p:nvPr>
        </p:nvGraphicFramePr>
        <p:xfrm>
          <a:off x="490249" y="1602740"/>
          <a:ext cx="11206451" cy="4321023"/>
        </p:xfrm>
        <a:graphic>
          <a:graphicData uri="http://schemas.openxmlformats.org/drawingml/2006/table">
            <a:tbl>
              <a:tblPr/>
              <a:tblGrid>
                <a:gridCol w="1735370">
                  <a:extLst>
                    <a:ext uri="{9D8B030D-6E8A-4147-A177-3AD203B41FA5}">
                      <a16:colId xmlns:a16="http://schemas.microsoft.com/office/drawing/2014/main" val="493621910"/>
                    </a:ext>
                  </a:extLst>
                </a:gridCol>
                <a:gridCol w="2899851">
                  <a:extLst>
                    <a:ext uri="{9D8B030D-6E8A-4147-A177-3AD203B41FA5}">
                      <a16:colId xmlns:a16="http://schemas.microsoft.com/office/drawing/2014/main" val="3070212110"/>
                    </a:ext>
                  </a:extLst>
                </a:gridCol>
                <a:gridCol w="3373493">
                  <a:extLst>
                    <a:ext uri="{9D8B030D-6E8A-4147-A177-3AD203B41FA5}">
                      <a16:colId xmlns:a16="http://schemas.microsoft.com/office/drawing/2014/main" val="3470767559"/>
                    </a:ext>
                  </a:extLst>
                </a:gridCol>
                <a:gridCol w="3197737">
                  <a:extLst>
                    <a:ext uri="{9D8B030D-6E8A-4147-A177-3AD203B41FA5}">
                      <a16:colId xmlns:a16="http://schemas.microsoft.com/office/drawing/2014/main" val="3631931610"/>
                    </a:ext>
                  </a:extLst>
                </a:gridCol>
              </a:tblGrid>
              <a:tr h="422779">
                <a:tc>
                  <a:txBody>
                    <a:bodyPr/>
                    <a:lstStyle/>
                    <a:p>
                      <a:r>
                        <a:rPr lang="en-US" sz="1200" b="1">
                          <a:solidFill>
                            <a:schemeClr val="bg1"/>
                          </a:solidFill>
                          <a:effectLst/>
                        </a:rPr>
                        <a:t>Project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tc>
                  <a:txBody>
                    <a:bodyPr/>
                    <a:lstStyle/>
                    <a:p>
                      <a:r>
                        <a:rPr lang="en-US" sz="1200" b="1">
                          <a:solidFill>
                            <a:schemeClr val="bg1"/>
                          </a:solidFill>
                          <a:effectLst/>
                        </a:rPr>
                        <a:t>Dependent 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tc>
                  <a:txBody>
                    <a:bodyPr/>
                    <a:lstStyle/>
                    <a:p>
                      <a:r>
                        <a:rPr lang="en-US" sz="1200" b="1">
                          <a:solidFill>
                            <a:schemeClr val="bg1"/>
                          </a:solidFill>
                          <a:effectLst/>
                        </a:rPr>
                        <a:t>Dependency Description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tc>
                  <a:txBody>
                    <a:bodyPr/>
                    <a:lstStyle/>
                    <a:p>
                      <a:r>
                        <a:rPr lang="en-US" sz="1200" b="1">
                          <a:solidFill>
                            <a:schemeClr val="bg1"/>
                          </a:solidFill>
                          <a:effectLst/>
                        </a:rPr>
                        <a:t>Impact if Not Met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3711970281"/>
                  </a:ext>
                </a:extLst>
              </a:tr>
              <a:tr h="1142671">
                <a:tc>
                  <a:txBody>
                    <a:bodyPr/>
                    <a:lstStyle/>
                    <a:p>
                      <a:r>
                        <a:rPr lang="en-US" sz="1100" b="1" i="0">
                          <a:solidFill>
                            <a:schemeClr val="tx2"/>
                          </a:solidFill>
                          <a:effectLst/>
                        </a:rPr>
                        <a:t>Network Micro-Segmentation</a:t>
                      </a:r>
                    </a:p>
                  </a:txBody>
                  <a:tcPr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E9E9E9"/>
                    </a:solidFill>
                  </a:tcPr>
                </a:tc>
                <a:tc>
                  <a:txBody>
                    <a:bodyPr/>
                    <a:lstStyle/>
                    <a:p>
                      <a:pPr marL="171450" indent="-171450">
                        <a:buFont typeface="Arial" panose="020B0604020202020204" pitchFamily="34" charset="0"/>
                        <a:buChar char="•"/>
                      </a:pPr>
                      <a:r>
                        <a:rPr lang="en-US" sz="1100" i="0">
                          <a:solidFill>
                            <a:schemeClr val="tx1"/>
                          </a:solidFill>
                          <a:effectLst/>
                        </a:rPr>
                        <a:t>Network Engineering </a:t>
                      </a:r>
                    </a:p>
                    <a:p>
                      <a:pPr marL="171450" indent="-171450">
                        <a:buFont typeface="Arial" panose="020B0604020202020204" pitchFamily="34" charset="0"/>
                        <a:buChar char="•"/>
                      </a:pPr>
                      <a:r>
                        <a:rPr lang="en-US" sz="1100" i="0">
                          <a:solidFill>
                            <a:schemeClr val="tx1"/>
                          </a:solidFill>
                          <a:effectLst/>
                        </a:rPr>
                        <a:t>Security Architecture </a:t>
                      </a:r>
                    </a:p>
                    <a:p>
                      <a:pPr marL="171450" indent="-171450">
                        <a:buFont typeface="Arial" panose="020B0604020202020204" pitchFamily="34" charset="0"/>
                        <a:buChar char="•"/>
                      </a:pPr>
                      <a:r>
                        <a:rPr lang="en-US" sz="1100" i="0">
                          <a:solidFill>
                            <a:schemeClr val="tx1"/>
                          </a:solidFill>
                          <a:effectLst/>
                        </a:rPr>
                        <a:t>App &amp; Infrastructure Teams</a:t>
                      </a:r>
                    </a:p>
                    <a:p>
                      <a:pPr marL="171450" indent="-171450">
                        <a:buFont typeface="Arial" panose="020B0604020202020204" pitchFamily="34" charset="0"/>
                        <a:buChar char="•"/>
                      </a:pPr>
                      <a:r>
                        <a:rPr lang="en-US" sz="1100" i="0">
                          <a:solidFill>
                            <a:schemeClr val="tx1"/>
                          </a:solidFill>
                          <a:effectLst/>
                        </a:rPr>
                        <a:t>IAM</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r>
                        <a:rPr lang="en-US" sz="1100" i="0">
                          <a:solidFill>
                            <a:schemeClr val="tx1"/>
                          </a:solidFill>
                          <a:effectLst/>
                        </a:rPr>
                        <a:t>ZTNA-inspired micro segmentation effort will drive a shift in security enforcement. Pivoting away (when viable) from IP / location-based controls to identity-, device, and context-aware policies</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a:solidFill>
                            <a:schemeClr val="tx1"/>
                          </a:solidFill>
                          <a:effectLst/>
                          <a:latin typeface="+mn-lt"/>
                          <a:ea typeface="+mn-ea"/>
                          <a:cs typeface="+mn-cs"/>
                        </a:rPr>
                        <a:t>Limited ability to enforce identity‑ or application‑aware policies, reducing security effectiveness and preventing adoption of advanced detection approaches</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2566812482"/>
                  </a:ext>
                </a:extLst>
              </a:tr>
              <a:tr h="1205382">
                <a:tc>
                  <a:txBody>
                    <a:bodyPr/>
                    <a:lstStyle/>
                    <a:p>
                      <a:r>
                        <a:rPr lang="en-US" sz="1100" b="1" i="0">
                          <a:solidFill>
                            <a:schemeClr val="tx2"/>
                          </a:solidFill>
                          <a:effectLst/>
                        </a:rPr>
                        <a:t>Data Center Egress Security Modernization</a:t>
                      </a:r>
                    </a:p>
                  </a:txBody>
                  <a:tcPr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E9E9E9"/>
                    </a:solidFill>
                  </a:tcPr>
                </a:tc>
                <a:tc>
                  <a:txBody>
                    <a:bodyPr/>
                    <a:lstStyle/>
                    <a:p>
                      <a:pPr marL="171450" indent="-171450">
                        <a:buFont typeface="Arial" panose="020B0604020202020204" pitchFamily="34" charset="0"/>
                        <a:buChar char="•"/>
                      </a:pPr>
                      <a:r>
                        <a:rPr lang="en-US" sz="1100" i="0">
                          <a:solidFill>
                            <a:schemeClr val="tx1"/>
                          </a:solidFill>
                          <a:effectLst/>
                        </a:rPr>
                        <a:t>Security Architecture, Firewall Engineering</a:t>
                      </a:r>
                    </a:p>
                    <a:p>
                      <a:pPr marL="171450" indent="-171450">
                        <a:buFont typeface="Arial" panose="020B0604020202020204" pitchFamily="34" charset="0"/>
                        <a:buChar char="•"/>
                      </a:pPr>
                      <a:r>
                        <a:rPr lang="en-US" sz="1100" i="0">
                          <a:solidFill>
                            <a:schemeClr val="tx1"/>
                          </a:solidFill>
                          <a:effectLst/>
                        </a:rPr>
                        <a:t>Identity &amp; Endpoint Platforms (for User‑ID)</a:t>
                      </a:r>
                    </a:p>
                    <a:p>
                      <a:pPr marL="171450" indent="-171450">
                        <a:buFont typeface="Arial" panose="020B0604020202020204" pitchFamily="34" charset="0"/>
                        <a:buChar char="•"/>
                      </a:pPr>
                      <a:r>
                        <a:rPr lang="en-US" sz="1100" i="0">
                          <a:solidFill>
                            <a:schemeClr val="tx1"/>
                          </a:solidFill>
                          <a:effectLst/>
                        </a:rPr>
                        <a:t>App &amp; Infrastructure Teams (for application mapping and cutovers)</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r>
                        <a:rPr lang="en-US" sz="1100">
                          <a:solidFill>
                            <a:schemeClr val="tx1"/>
                          </a:solidFill>
                        </a:rPr>
                        <a:t>Requires updated network, IAM, and security services to migrate proxies and enforce modern egress controls, with app teams validating requirements and policy</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100" i="0">
                          <a:solidFill>
                            <a:schemeClr val="tx1"/>
                          </a:solidFill>
                          <a:effectLst/>
                        </a:rPr>
                        <a:t>Inability to fully decommission McAffee proxies, app issues due to unvalidated policies, misaligned egress controls</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33701447"/>
                  </a:ext>
                </a:extLst>
              </a:tr>
              <a:tr h="1550191">
                <a:tc>
                  <a:txBody>
                    <a:bodyPr/>
                    <a:lstStyle/>
                    <a:p>
                      <a:r>
                        <a:rPr lang="en-US" sz="1100" b="1" i="0">
                          <a:solidFill>
                            <a:schemeClr val="tx2"/>
                          </a:solidFill>
                          <a:effectLst/>
                        </a:rPr>
                        <a:t>CSP Egress Expansion</a:t>
                      </a:r>
                    </a:p>
                  </a:txBody>
                  <a:tcPr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E9E9E9"/>
                    </a:solidFill>
                  </a:tcPr>
                </a:tc>
                <a:tc>
                  <a:txBody>
                    <a:bodyPr/>
                    <a:lstStyle/>
                    <a:p>
                      <a:pPr marL="171450" indent="-171450">
                        <a:buFont typeface="Arial" panose="020B0604020202020204" pitchFamily="34" charset="0"/>
                        <a:buChar char="•"/>
                      </a:pPr>
                      <a:r>
                        <a:rPr lang="en-US" sz="1100" i="0">
                          <a:solidFill>
                            <a:schemeClr val="tx1"/>
                          </a:solidFill>
                          <a:effectLst/>
                        </a:rPr>
                        <a:t>Cloud Arch &amp; Engineering, Cloud 2.0</a:t>
                      </a:r>
                    </a:p>
                    <a:p>
                      <a:pPr marL="171450" indent="-171450">
                        <a:buFont typeface="Arial" panose="020B0604020202020204" pitchFamily="34" charset="0"/>
                        <a:buChar char="•"/>
                      </a:pPr>
                      <a:r>
                        <a:rPr lang="en-US" sz="1100" i="0">
                          <a:solidFill>
                            <a:schemeClr val="tx1"/>
                          </a:solidFill>
                          <a:effectLst/>
                        </a:rPr>
                        <a:t>Security Architecture</a:t>
                      </a:r>
                    </a:p>
                    <a:p>
                      <a:pPr marL="171450" indent="-171450">
                        <a:buFont typeface="Arial" panose="020B0604020202020204" pitchFamily="34" charset="0"/>
                        <a:buChar char="•"/>
                      </a:pPr>
                      <a:r>
                        <a:rPr lang="en-US" sz="1100" i="0">
                          <a:solidFill>
                            <a:schemeClr val="tx1"/>
                          </a:solidFill>
                          <a:effectLst/>
                        </a:rPr>
                        <a:t>Zscaler Platform Support</a:t>
                      </a:r>
                    </a:p>
                    <a:p>
                      <a:pPr marL="171450" indent="-171450">
                        <a:buFont typeface="Arial" panose="020B0604020202020204" pitchFamily="34" charset="0"/>
                        <a:buChar char="•"/>
                      </a:pPr>
                      <a:r>
                        <a:rPr lang="en-US" sz="1100" i="0">
                          <a:solidFill>
                            <a:schemeClr val="tx1"/>
                          </a:solidFill>
                          <a:effectLst/>
                        </a:rPr>
                        <a:t>App &amp; Infrastructure teams </a:t>
                      </a:r>
                      <a:r>
                        <a:rPr lang="en-US" sz="1100">
                          <a:solidFill>
                            <a:schemeClr val="tx1"/>
                          </a:solidFill>
                        </a:rPr>
                        <a:t>(for traffic validation and routing changes)</a:t>
                      </a:r>
                      <a:endParaRPr lang="en-US" sz="1100" i="0">
                        <a:solidFill>
                          <a:schemeClr val="tx1"/>
                        </a:solidFill>
                        <a:effectLst/>
                      </a:endParaRPr>
                    </a:p>
                    <a:p>
                      <a:pPr marL="171450" indent="-171450">
                        <a:buFont typeface="Arial" panose="020B0604020202020204" pitchFamily="34" charset="0"/>
                        <a:buChar char="•"/>
                      </a:pPr>
                      <a:r>
                        <a:rPr lang="en-US" sz="1100" i="0">
                          <a:solidFill>
                            <a:schemeClr val="tx1"/>
                          </a:solidFill>
                          <a:effectLst/>
                        </a:rPr>
                        <a:t>Security Policy Alignment</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r>
                        <a:rPr lang="en-US" sz="1100" i="0">
                          <a:solidFill>
                            <a:schemeClr val="tx1"/>
                          </a:solidFill>
                          <a:effectLst/>
                        </a:rPr>
                        <a:t>Depends on Zscaler infrastructure to design and deploy new connectors, Application teams to test and perform shakeout, Network engineering for FTD routing, and Cloud Operations to reroute workloads off legacy egress paths.</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100" i="0">
                          <a:solidFill>
                            <a:schemeClr val="tx1"/>
                          </a:solidFill>
                          <a:effectLst/>
                        </a:rPr>
                        <a:t>Unsecured/inconsistent cloud egress, extended operational overhead</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2117448564"/>
                  </a:ext>
                </a:extLst>
              </a:tr>
            </a:tbl>
          </a:graphicData>
        </a:graphic>
      </p:graphicFrame>
    </p:spTree>
    <p:extLst>
      <p:ext uri="{BB962C8B-B14F-4D97-AF65-F5344CB8AC3E}">
        <p14:creationId xmlns:p14="http://schemas.microsoft.com/office/powerpoint/2010/main" val="2831394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10043-B91B-899A-C272-B1E5EE5DD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5F88D-2436-1E61-A626-451E1F725E66}"/>
              </a:ext>
            </a:extLst>
          </p:cNvPr>
          <p:cNvSpPr>
            <a:spLocks noGrp="1"/>
          </p:cNvSpPr>
          <p:nvPr>
            <p:ph type="title"/>
          </p:nvPr>
        </p:nvSpPr>
        <p:spPr/>
        <p:txBody>
          <a:bodyPr/>
          <a:lstStyle/>
          <a:p>
            <a:r>
              <a:rPr lang="en-US"/>
              <a:t>Dependencies (3/3)</a:t>
            </a:r>
          </a:p>
        </p:txBody>
      </p:sp>
      <p:sp>
        <p:nvSpPr>
          <p:cNvPr id="7" name="Text Placeholder 4">
            <a:extLst>
              <a:ext uri="{FF2B5EF4-FFF2-40B4-BE49-F238E27FC236}">
                <a16:creationId xmlns:a16="http://schemas.microsoft.com/office/drawing/2014/main" id="{9C8482B3-47E7-42B2-1DE4-06306336BEEB}"/>
              </a:ext>
            </a:extLst>
          </p:cNvPr>
          <p:cNvSpPr txBox="1">
            <a:spLocks/>
          </p:cNvSpPr>
          <p:nvPr/>
        </p:nvSpPr>
        <p:spPr>
          <a:xfrm>
            <a:off x="573239" y="1072341"/>
            <a:ext cx="10495832" cy="492254"/>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t">
              <a:lnSpc>
                <a:spcPct val="100000"/>
              </a:lnSpc>
              <a:buClr>
                <a:srgbClr val="00B8F5"/>
              </a:buClr>
              <a:defRPr/>
            </a:pPr>
            <a:r>
              <a:rPr lang="en-US" sz="1400">
                <a:solidFill>
                  <a:srgbClr val="3F3F3F"/>
                </a:solidFill>
                <a:latin typeface="CVS Health Sans"/>
              </a:rPr>
              <a:t>Clear dependency visibility reduces risk and enables effective Zero Trust execution. Understand where your team has ownership or required support.</a:t>
            </a:r>
            <a:endParaRPr lang="en-US" sz="1400">
              <a:solidFill>
                <a:srgbClr val="404040"/>
              </a:solidFill>
              <a:latin typeface="CVS Health Sans"/>
              <a:cs typeface="Arial" panose="020B0604020202020204" pitchFamily="34" charset="0"/>
            </a:endParaRPr>
          </a:p>
        </p:txBody>
      </p:sp>
      <p:sp>
        <p:nvSpPr>
          <p:cNvPr id="14" name="Rectangle: Top Corners Rounded 13">
            <a:extLst>
              <a:ext uri="{FF2B5EF4-FFF2-40B4-BE49-F238E27FC236}">
                <a16:creationId xmlns:a16="http://schemas.microsoft.com/office/drawing/2014/main" id="{8FB470D4-3F4C-C3FE-76F0-0E1B7FF1C546}"/>
              </a:ext>
            </a:extLst>
          </p:cNvPr>
          <p:cNvSpPr/>
          <p:nvPr/>
        </p:nvSpPr>
        <p:spPr bwMode="gray">
          <a:xfrm>
            <a:off x="493715" y="1545544"/>
            <a:ext cx="1725610"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5" name="Rectangle: Top Corners Rounded 14">
            <a:extLst>
              <a:ext uri="{FF2B5EF4-FFF2-40B4-BE49-F238E27FC236}">
                <a16:creationId xmlns:a16="http://schemas.microsoft.com/office/drawing/2014/main" id="{C89E7AC4-F6FD-130B-5882-777ED08560BB}"/>
              </a:ext>
            </a:extLst>
          </p:cNvPr>
          <p:cNvSpPr/>
          <p:nvPr/>
        </p:nvSpPr>
        <p:spPr bwMode="gray">
          <a:xfrm>
            <a:off x="2250724" y="1545544"/>
            <a:ext cx="2864201"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6" name="Rectangle: Top Corners Rounded 15">
            <a:extLst>
              <a:ext uri="{FF2B5EF4-FFF2-40B4-BE49-F238E27FC236}">
                <a16:creationId xmlns:a16="http://schemas.microsoft.com/office/drawing/2014/main" id="{082A6465-D43F-3F98-D688-3083EF8DFD42}"/>
              </a:ext>
            </a:extLst>
          </p:cNvPr>
          <p:cNvSpPr/>
          <p:nvPr/>
        </p:nvSpPr>
        <p:spPr bwMode="gray">
          <a:xfrm>
            <a:off x="5146324" y="1545544"/>
            <a:ext cx="3340451"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7" name="Rectangle: Top Corners Rounded 16">
            <a:extLst>
              <a:ext uri="{FF2B5EF4-FFF2-40B4-BE49-F238E27FC236}">
                <a16:creationId xmlns:a16="http://schemas.microsoft.com/office/drawing/2014/main" id="{DB5E9F0F-1BE4-972B-5D5B-C05E670370B9}"/>
              </a:ext>
            </a:extLst>
          </p:cNvPr>
          <p:cNvSpPr/>
          <p:nvPr/>
        </p:nvSpPr>
        <p:spPr bwMode="gray">
          <a:xfrm>
            <a:off x="8501488" y="1545544"/>
            <a:ext cx="3204737" cy="605967"/>
          </a:xfrm>
          <a:prstGeom prst="round2SameRect">
            <a:avLst/>
          </a:prstGeom>
          <a:gradFill flip="none" rotWithShape="1">
            <a:gsLst>
              <a:gs pos="0">
                <a:srgbClr val="0B315E"/>
              </a:gs>
              <a:gs pos="100000">
                <a:srgbClr val="0A4B8C"/>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graphicFrame>
        <p:nvGraphicFramePr>
          <p:cNvPr id="4" name="Table 3">
            <a:extLst>
              <a:ext uri="{FF2B5EF4-FFF2-40B4-BE49-F238E27FC236}">
                <a16:creationId xmlns:a16="http://schemas.microsoft.com/office/drawing/2014/main" id="{A2BD0631-1EB4-4CE0-C925-C2C5FF895015}"/>
              </a:ext>
            </a:extLst>
          </p:cNvPr>
          <p:cNvGraphicFramePr>
            <a:graphicFrameLocks noGrp="1"/>
          </p:cNvGraphicFramePr>
          <p:nvPr>
            <p:extLst>
              <p:ext uri="{D42A27DB-BD31-4B8C-83A1-F6EECF244321}">
                <p14:modId xmlns:p14="http://schemas.microsoft.com/office/powerpoint/2010/main" val="2204559905"/>
              </p:ext>
            </p:extLst>
          </p:nvPr>
        </p:nvGraphicFramePr>
        <p:xfrm>
          <a:off x="490249" y="1602740"/>
          <a:ext cx="11206451" cy="3097583"/>
        </p:xfrm>
        <a:graphic>
          <a:graphicData uri="http://schemas.openxmlformats.org/drawingml/2006/table">
            <a:tbl>
              <a:tblPr/>
              <a:tblGrid>
                <a:gridCol w="1735370">
                  <a:extLst>
                    <a:ext uri="{9D8B030D-6E8A-4147-A177-3AD203B41FA5}">
                      <a16:colId xmlns:a16="http://schemas.microsoft.com/office/drawing/2014/main" val="493621910"/>
                    </a:ext>
                  </a:extLst>
                </a:gridCol>
                <a:gridCol w="2899851">
                  <a:extLst>
                    <a:ext uri="{9D8B030D-6E8A-4147-A177-3AD203B41FA5}">
                      <a16:colId xmlns:a16="http://schemas.microsoft.com/office/drawing/2014/main" val="3070212110"/>
                    </a:ext>
                  </a:extLst>
                </a:gridCol>
                <a:gridCol w="3373493">
                  <a:extLst>
                    <a:ext uri="{9D8B030D-6E8A-4147-A177-3AD203B41FA5}">
                      <a16:colId xmlns:a16="http://schemas.microsoft.com/office/drawing/2014/main" val="3470767559"/>
                    </a:ext>
                  </a:extLst>
                </a:gridCol>
                <a:gridCol w="3197737">
                  <a:extLst>
                    <a:ext uri="{9D8B030D-6E8A-4147-A177-3AD203B41FA5}">
                      <a16:colId xmlns:a16="http://schemas.microsoft.com/office/drawing/2014/main" val="3631931610"/>
                    </a:ext>
                  </a:extLst>
                </a:gridCol>
              </a:tblGrid>
              <a:tr h="384863">
                <a:tc>
                  <a:txBody>
                    <a:bodyPr/>
                    <a:lstStyle/>
                    <a:p>
                      <a:r>
                        <a:rPr lang="en-US" sz="1200" b="1">
                          <a:solidFill>
                            <a:schemeClr val="bg1"/>
                          </a:solidFill>
                          <a:effectLst/>
                        </a:rPr>
                        <a:t>Project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tc>
                  <a:txBody>
                    <a:bodyPr/>
                    <a:lstStyle/>
                    <a:p>
                      <a:r>
                        <a:rPr lang="en-US" sz="1200" b="1">
                          <a:solidFill>
                            <a:schemeClr val="bg1"/>
                          </a:solidFill>
                          <a:effectLst/>
                        </a:rPr>
                        <a:t>Dependent 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tc>
                  <a:txBody>
                    <a:bodyPr/>
                    <a:lstStyle/>
                    <a:p>
                      <a:r>
                        <a:rPr lang="en-US" sz="1200" b="1">
                          <a:solidFill>
                            <a:schemeClr val="bg1"/>
                          </a:solidFill>
                          <a:effectLst/>
                        </a:rPr>
                        <a:t>Dependency Description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tc>
                  <a:txBody>
                    <a:bodyPr/>
                    <a:lstStyle/>
                    <a:p>
                      <a:r>
                        <a:rPr lang="en-US" sz="1200" b="1">
                          <a:solidFill>
                            <a:schemeClr val="bg1"/>
                          </a:solidFill>
                          <a:effectLst/>
                        </a:rPr>
                        <a:t>Impact if Not Met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C0C0C0"/>
                      </a:solidFill>
                      <a:prstDash val="solid"/>
                      <a:round/>
                      <a:headEnd type="none" w="med" len="med"/>
                      <a:tailEnd type="none" w="med" len="med"/>
                    </a:lnB>
                    <a:noFill/>
                  </a:tcPr>
                </a:tc>
                <a:extLst>
                  <a:ext uri="{0D108BD9-81ED-4DB2-BD59-A6C34878D82A}">
                    <a16:rowId xmlns:a16="http://schemas.microsoft.com/office/drawing/2014/main" val="3711970281"/>
                  </a:ext>
                </a:extLst>
              </a:tr>
              <a:tr h="363482">
                <a:tc>
                  <a:txBody>
                    <a:bodyPr/>
                    <a:lstStyle/>
                    <a:p>
                      <a:r>
                        <a:rPr lang="en-US" sz="1100" b="1" i="0">
                          <a:solidFill>
                            <a:schemeClr val="tx2"/>
                          </a:solidFill>
                          <a:effectLst/>
                        </a:rPr>
                        <a:t>ZPA Enablement for Eligible Colleagues</a:t>
                      </a:r>
                    </a:p>
                  </a:txBody>
                  <a:tcPr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E9E9E9"/>
                    </a:solidFill>
                  </a:tcPr>
                </a:tc>
                <a:tc>
                  <a:txBody>
                    <a:bodyPr/>
                    <a:lstStyle/>
                    <a:p>
                      <a:pPr marL="171450" indent="-171450">
                        <a:buFont typeface="Arial" panose="020B0604020202020204" pitchFamily="34" charset="0"/>
                        <a:buChar char="•"/>
                      </a:pPr>
                      <a:r>
                        <a:rPr lang="en-US" sz="1100" i="0">
                          <a:solidFill>
                            <a:schemeClr val="tx1"/>
                          </a:solidFill>
                          <a:effectLst/>
                        </a:rPr>
                        <a:t>Five  9 Migration</a:t>
                      </a:r>
                    </a:p>
                    <a:p>
                      <a:pPr marL="171450" indent="-171450">
                        <a:buFont typeface="Arial" panose="020B0604020202020204" pitchFamily="34" charset="0"/>
                        <a:buChar char="•"/>
                      </a:pPr>
                      <a:r>
                        <a:rPr lang="en-US" sz="1100" i="0">
                          <a:solidFill>
                            <a:schemeClr val="tx1"/>
                          </a:solidFill>
                          <a:effectLst/>
                        </a:rPr>
                        <a:t>Hard Token Replacement</a:t>
                      </a:r>
                    </a:p>
                    <a:p>
                      <a:pPr marL="171450" indent="-171450">
                        <a:buFont typeface="Arial" panose="020B0604020202020204" pitchFamily="34" charset="0"/>
                        <a:buChar char="•"/>
                      </a:pPr>
                      <a:r>
                        <a:rPr lang="en-US" sz="1100" i="0">
                          <a:solidFill>
                            <a:schemeClr val="tx1"/>
                          </a:solidFill>
                          <a:effectLst/>
                        </a:rPr>
                        <a:t>Ping Migration and Zscaler VPN</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r>
                        <a:rPr lang="en-US" sz="1100" i="0">
                          <a:effectLst/>
                        </a:rPr>
                        <a:t>Completion of the Five 9's migration, the hard token replacement, as well as the ping migration and Zscaler VPN setup must be completed</a:t>
                      </a:r>
                      <a:endParaRPr lang="en-US" sz="1100" i="0">
                        <a:solidFill>
                          <a:schemeClr val="tx1"/>
                        </a:solidFill>
                        <a:effectLst/>
                      </a:endParaRP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r>
                        <a:rPr lang="en-US" sz="1100" i="0">
                          <a:solidFill>
                            <a:schemeClr val="tx1"/>
                          </a:solidFill>
                          <a:effectLst/>
                        </a:rPr>
                        <a:t>Users cannot switch to ZPA</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586852549"/>
                  </a:ext>
                </a:extLst>
              </a:tr>
              <a:tr h="363482">
                <a:tc>
                  <a:txBody>
                    <a:bodyPr/>
                    <a:lstStyle/>
                    <a:p>
                      <a:r>
                        <a:rPr lang="en-US" sz="1100" b="1" i="0">
                          <a:solidFill>
                            <a:schemeClr val="tx2"/>
                          </a:solidFill>
                          <a:effectLst/>
                        </a:rPr>
                        <a:t>Egress Network Address Translation</a:t>
                      </a:r>
                    </a:p>
                  </a:txBody>
                  <a:tcPr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E9E9E9"/>
                    </a:solidFill>
                  </a:tcPr>
                </a:tc>
                <a:tc>
                  <a:txBody>
                    <a:bodyPr/>
                    <a:lstStyle/>
                    <a:p>
                      <a:pPr marL="171450" lvl="0" indent="-171450">
                        <a:buFont typeface="Arial"/>
                        <a:buChar char="•"/>
                      </a:pPr>
                      <a:r>
                        <a:rPr lang="en-US" sz="1100" i="0" kern="1500" noProof="0">
                          <a:solidFill>
                            <a:schemeClr val="tx1"/>
                          </a:solidFill>
                          <a:effectLst/>
                          <a:latin typeface="+mn-lt"/>
                          <a:ea typeface="+mn-ea"/>
                          <a:cs typeface="+mn-cs"/>
                        </a:rPr>
                        <a:t>Application owners </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pPr lvl="0">
                        <a:buNone/>
                      </a:pPr>
                      <a:r>
                        <a:rPr lang="en-US" sz="1100" b="0" i="0" u="none" strike="noStrike" noProof="0">
                          <a:solidFill>
                            <a:schemeClr val="tx1"/>
                          </a:solidFill>
                          <a:effectLst/>
                          <a:latin typeface="CVS Health Sans"/>
                        </a:rPr>
                        <a:t>Application owners to add the eNat address to their allow list</a:t>
                      </a:r>
                      <a:endParaRPr lang="en-US" i="0"/>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pPr lvl="0">
                        <a:buNone/>
                      </a:pPr>
                      <a:r>
                        <a:rPr lang="en-US" sz="1100" b="0" i="0" u="none" strike="noStrike" baseline="0" noProof="0">
                          <a:solidFill>
                            <a:srgbClr val="000000"/>
                          </a:solidFill>
                          <a:effectLst/>
                          <a:latin typeface="CVS Health Sans"/>
                        </a:rPr>
                        <a:t>Application cannot move to eNat*</a:t>
                      </a:r>
                    </a:p>
                    <a:p>
                      <a:pPr lvl="0">
                        <a:buNone/>
                      </a:pPr>
                      <a:r>
                        <a:rPr lang="en-US" sz="1100" b="0" i="0" u="none" strike="noStrike" baseline="0" noProof="0">
                          <a:solidFill>
                            <a:srgbClr val="000000"/>
                          </a:solidFill>
                          <a:effectLst/>
                          <a:latin typeface="CVS Health Sans"/>
                        </a:rPr>
                        <a:t>*Only effects applications that do IP filtering and eliminates the need to bring traffic back to a datacenter</a:t>
                      </a:r>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3861078243"/>
                  </a:ext>
                </a:extLst>
              </a:tr>
              <a:tr h="363482">
                <a:tc>
                  <a:txBody>
                    <a:bodyPr/>
                    <a:lstStyle/>
                    <a:p>
                      <a:r>
                        <a:rPr lang="en-US" sz="1100" b="1" i="0">
                          <a:solidFill>
                            <a:schemeClr val="tx1"/>
                          </a:solidFill>
                          <a:effectLst/>
                        </a:rPr>
                        <a:t>Identity Proofing </a:t>
                      </a:r>
                    </a:p>
                  </a:txBody>
                  <a:tcPr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E9E9E9"/>
                    </a:solidFill>
                  </a:tcPr>
                </a:tc>
                <a:tc>
                  <a:txBody>
                    <a:bodyPr/>
                    <a:lstStyle/>
                    <a:p>
                      <a:pPr marL="171450" lvl="0" indent="-171450">
                        <a:buFont typeface="Arial"/>
                        <a:buChar char="•"/>
                      </a:pPr>
                      <a:r>
                        <a:rPr lang="en-US" sz="1100" b="0" i="0" u="none" strike="noStrike" baseline="0" noProof="0">
                          <a:solidFill>
                            <a:srgbClr val="000000"/>
                          </a:solidFill>
                          <a:effectLst/>
                          <a:latin typeface="CVS Health Sans"/>
                        </a:rPr>
                        <a:t>Universal chargeback (OPEX)</a:t>
                      </a:r>
                      <a:endParaRPr lang="en-US" i="0"/>
                    </a:p>
                    <a:p>
                      <a:pPr marL="171450" lvl="0" indent="-171450">
                        <a:buFont typeface="Arial"/>
                        <a:buChar char="•"/>
                      </a:pPr>
                      <a:r>
                        <a:rPr lang="en-US" sz="1100" b="0" i="0" u="none" strike="noStrike" baseline="0" noProof="0">
                          <a:solidFill>
                            <a:srgbClr val="000000"/>
                          </a:solidFill>
                          <a:effectLst/>
                          <a:latin typeface="CVS Health Sans"/>
                        </a:rPr>
                        <a:t>CVS IAM Ping team resourcing </a:t>
                      </a:r>
                      <a:endParaRPr lang="en-US" i="0"/>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pPr lvl="0">
                        <a:buNone/>
                      </a:pPr>
                      <a:r>
                        <a:rPr lang="en-US" sz="1100" b="0" i="0" u="none" strike="noStrike" baseline="0" noProof="0">
                          <a:solidFill>
                            <a:srgbClr val="000000"/>
                          </a:solidFill>
                          <a:effectLst/>
                          <a:latin typeface="CVS Health Sans"/>
                        </a:rPr>
                        <a:t>OPEX funding and dedicated Ping engineering/ops support required to complete and deploy ID Proofing </a:t>
                      </a:r>
                      <a:endParaRPr lang="en-US" i="0"/>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pPr lvl="0">
                        <a:buNone/>
                      </a:pPr>
                      <a:r>
                        <a:rPr lang="en-US" sz="1100" b="0" i="0" u="none" strike="noStrike" baseline="0" noProof="0">
                          <a:solidFill>
                            <a:srgbClr val="000000"/>
                          </a:solidFill>
                          <a:effectLst/>
                          <a:latin typeface="CVS Health Sans"/>
                        </a:rPr>
                        <a:t>ID Proofing go‑live delayed; anti‑fraud/anti‑social‑engineering capability not realized</a:t>
                      </a:r>
                      <a:endParaRPr lang="en-US" i="0"/>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2630220948"/>
                  </a:ext>
                </a:extLst>
              </a:tr>
              <a:tr h="363482">
                <a:tc>
                  <a:txBody>
                    <a:bodyPr/>
                    <a:lstStyle/>
                    <a:p>
                      <a:r>
                        <a:rPr lang="en-US" sz="1100" b="1" i="0">
                          <a:solidFill>
                            <a:schemeClr val="tx2"/>
                          </a:solidFill>
                          <a:effectLst/>
                        </a:rPr>
                        <a:t>MFA Consolidation</a:t>
                      </a:r>
                    </a:p>
                  </a:txBody>
                  <a:tcPr anchor="ct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E9E9E9"/>
                    </a:solidFill>
                  </a:tcPr>
                </a:tc>
                <a:tc>
                  <a:txBody>
                    <a:bodyPr/>
                    <a:lstStyle/>
                    <a:p>
                      <a:pPr marL="171450" lvl="0" indent="-171450">
                        <a:buFont typeface="Arial"/>
                        <a:buChar char="•"/>
                      </a:pPr>
                      <a:r>
                        <a:rPr lang="en-US" sz="1100" b="0" i="0" u="none" strike="noStrike" baseline="0" noProof="0">
                          <a:solidFill>
                            <a:srgbClr val="000000"/>
                          </a:solidFill>
                          <a:effectLst/>
                          <a:latin typeface="CVS Health Sans"/>
                        </a:rPr>
                        <a:t>HID (Hard Tokens Distribution)</a:t>
                      </a:r>
                      <a:endParaRPr lang="en-US" i="0"/>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pPr lvl="0">
                        <a:buNone/>
                      </a:pPr>
                      <a:r>
                        <a:rPr lang="en-US" sz="1100" b="0" i="0" u="none" strike="noStrike" baseline="0" noProof="0">
                          <a:solidFill>
                            <a:srgbClr val="000000"/>
                          </a:solidFill>
                          <a:effectLst/>
                          <a:latin typeface="CVS Health Sans"/>
                        </a:rPr>
                        <a:t>Workforce users must receive and activate new HID hard tokens, and users who already received YubiKeys must replace them with HID hard tokens</a:t>
                      </a:r>
                      <a:endParaRPr lang="en-US" i="0"/>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tc>
                  <a:txBody>
                    <a:bodyPr/>
                    <a:lstStyle/>
                    <a:p>
                      <a:pPr lvl="0">
                        <a:buNone/>
                      </a:pPr>
                      <a:r>
                        <a:rPr lang="en-US" sz="1100" b="0" i="0" u="none" strike="noStrike" baseline="0" noProof="0">
                          <a:solidFill>
                            <a:srgbClr val="000000"/>
                          </a:solidFill>
                          <a:effectLst/>
                          <a:latin typeface="CVS Health Sans"/>
                        </a:rPr>
                        <a:t>Users cannot transition to PingID MFA until hard token replacement is completed</a:t>
                      </a:r>
                      <a:endParaRPr lang="en-US" i="0"/>
                    </a:p>
                  </a:txBody>
                  <a:tcPr>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chemeClr val="bg1"/>
                    </a:solidFill>
                  </a:tcPr>
                </a:tc>
                <a:extLst>
                  <a:ext uri="{0D108BD9-81ED-4DB2-BD59-A6C34878D82A}">
                    <a16:rowId xmlns:a16="http://schemas.microsoft.com/office/drawing/2014/main" val="1946688192"/>
                  </a:ext>
                </a:extLst>
              </a:tr>
            </a:tbl>
          </a:graphicData>
        </a:graphic>
      </p:graphicFrame>
    </p:spTree>
    <p:extLst>
      <p:ext uri="{BB962C8B-B14F-4D97-AF65-F5344CB8AC3E}">
        <p14:creationId xmlns:p14="http://schemas.microsoft.com/office/powerpoint/2010/main" val="3398531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A7CE6-6B4C-BB1D-5D61-FD1D82593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CE1C2A-F246-A5D0-1834-98D896FC74CC}"/>
              </a:ext>
            </a:extLst>
          </p:cNvPr>
          <p:cNvSpPr>
            <a:spLocks noGrp="1"/>
          </p:cNvSpPr>
          <p:nvPr>
            <p:ph type="title"/>
          </p:nvPr>
        </p:nvSpPr>
        <p:spPr/>
        <p:txBody>
          <a:bodyPr/>
          <a:lstStyle/>
          <a:p>
            <a:r>
              <a:rPr lang="en-US"/>
              <a:t>Progress + Next Steps</a:t>
            </a:r>
          </a:p>
        </p:txBody>
      </p:sp>
      <p:sp>
        <p:nvSpPr>
          <p:cNvPr id="3" name="Rectangle: Single Corner Rounded 2">
            <a:extLst>
              <a:ext uri="{FF2B5EF4-FFF2-40B4-BE49-F238E27FC236}">
                <a16:creationId xmlns:a16="http://schemas.microsoft.com/office/drawing/2014/main" id="{0D87A3C6-2581-F3E6-B215-BE2FCA902620}"/>
              </a:ext>
            </a:extLst>
          </p:cNvPr>
          <p:cNvSpPr/>
          <p:nvPr/>
        </p:nvSpPr>
        <p:spPr bwMode="gray">
          <a:xfrm>
            <a:off x="571794" y="2199371"/>
            <a:ext cx="2643351" cy="2673965"/>
          </a:xfrm>
          <a:prstGeom prst="round1Rect">
            <a:avLst>
              <a:gd name="adj" fmla="val 3407"/>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8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4" name="Rectangle: Single Corner Snipped 3">
            <a:extLst>
              <a:ext uri="{FF2B5EF4-FFF2-40B4-BE49-F238E27FC236}">
                <a16:creationId xmlns:a16="http://schemas.microsoft.com/office/drawing/2014/main" id="{BBD8F053-77E5-BEB9-267F-2BB93112E2DD}"/>
              </a:ext>
            </a:extLst>
          </p:cNvPr>
          <p:cNvSpPr/>
          <p:nvPr/>
        </p:nvSpPr>
        <p:spPr bwMode="gray">
          <a:xfrm>
            <a:off x="562474" y="1752600"/>
            <a:ext cx="2661991" cy="862413"/>
          </a:xfrm>
          <a:prstGeom prst="snip1Rect">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VS Health Sans"/>
                <a:ea typeface="+mn-ea"/>
                <a:cs typeface="+mn-cs"/>
              </a:rPr>
              <a:t>Formalized</a:t>
            </a:r>
            <a:br>
              <a:rPr kumimoji="0" lang="en-US" sz="1600" b="1" i="0" u="none" strike="noStrike" kern="1200" cap="none" spc="0" normalizeH="0" baseline="0" noProof="0">
                <a:ln>
                  <a:noFill/>
                </a:ln>
                <a:solidFill>
                  <a:srgbClr val="FFFFFF"/>
                </a:solidFill>
                <a:effectLst/>
                <a:uLnTx/>
                <a:uFillTx/>
                <a:latin typeface="CVS Health Sans"/>
                <a:ea typeface="+mn-ea"/>
                <a:cs typeface="+mn-cs"/>
              </a:rPr>
            </a:br>
            <a:r>
              <a:rPr kumimoji="0" lang="en-US" sz="1600" b="1" i="0" u="none" strike="noStrike" kern="1200" cap="none" spc="0" normalizeH="0" baseline="0" noProof="0">
                <a:ln>
                  <a:noFill/>
                </a:ln>
                <a:solidFill>
                  <a:srgbClr val="FFFFFF"/>
                </a:solidFill>
                <a:effectLst/>
                <a:uLnTx/>
                <a:uFillTx/>
                <a:latin typeface="CVS Health Sans"/>
                <a:ea typeface="+mn-ea"/>
                <a:cs typeface="+mn-cs"/>
              </a:rPr>
              <a:t>the Framework</a:t>
            </a:r>
          </a:p>
        </p:txBody>
      </p:sp>
      <p:sp>
        <p:nvSpPr>
          <p:cNvPr id="5" name="Rectangle 4">
            <a:extLst>
              <a:ext uri="{FF2B5EF4-FFF2-40B4-BE49-F238E27FC236}">
                <a16:creationId xmlns:a16="http://schemas.microsoft.com/office/drawing/2014/main" id="{C2621823-D08B-C00E-4479-6841F80A644F}"/>
              </a:ext>
            </a:extLst>
          </p:cNvPr>
          <p:cNvSpPr/>
          <p:nvPr/>
        </p:nvSpPr>
        <p:spPr bwMode="gray">
          <a:xfrm>
            <a:off x="571794" y="2770602"/>
            <a:ext cx="2643351" cy="1094502"/>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nchorCtr="0"/>
          <a:lstStyle/>
          <a:p>
            <a:pPr marL="285750" marR="0" lvl="0" indent="-285750" algn="ctr" defTabSz="457200" rtl="0" eaLnBrk="1" fontAlgn="auto" latinLnBrk="0" hangingPunct="1">
              <a:lnSpc>
                <a:spcPct val="100000"/>
              </a:lnSpc>
              <a:spcBef>
                <a:spcPts val="0"/>
              </a:spcBef>
              <a:spcAft>
                <a:spcPts val="300"/>
              </a:spcAft>
              <a:buClrTx/>
              <a:buSzTx/>
              <a:buFont typeface="Wingdings" panose="05000000000000000000" pitchFamily="2" charset="2"/>
              <a:buChar char="ü"/>
              <a:tabLst/>
              <a:defRPr/>
            </a:pPr>
            <a:r>
              <a:rPr kumimoji="0" lang="en-US" sz="1400" b="0" i="0" u="none" strike="noStrike" kern="1200" cap="none" spc="0" normalizeH="0" baseline="0" noProof="0">
                <a:ln>
                  <a:noFill/>
                </a:ln>
                <a:solidFill>
                  <a:srgbClr val="3F3F3F"/>
                </a:solidFill>
                <a:effectLst/>
                <a:uLnTx/>
                <a:uFillTx/>
                <a:latin typeface="CVS Health Sans"/>
                <a:ea typeface="Calibri"/>
                <a:cs typeface="Calibri"/>
              </a:rPr>
              <a:t>Established the </a:t>
            </a:r>
            <a:r>
              <a:rPr kumimoji="0" lang="en-US" sz="1400" b="1" i="0" u="none" strike="noStrike" kern="1200" cap="none" spc="0" normalizeH="0" baseline="0" noProof="0">
                <a:ln>
                  <a:noFill/>
                </a:ln>
                <a:solidFill>
                  <a:srgbClr val="3F3F3F"/>
                </a:solidFill>
                <a:effectLst/>
                <a:uLnTx/>
                <a:uFillTx/>
                <a:latin typeface="CVS Health Sans"/>
                <a:ea typeface="Calibri"/>
                <a:cs typeface="Calibri"/>
              </a:rPr>
              <a:t>common principles, scope, and guardrails</a:t>
            </a:r>
            <a:r>
              <a:rPr kumimoji="0" lang="en-US" sz="1400" b="0" i="0" u="none" strike="noStrike" kern="1200" cap="none" spc="0" normalizeH="0" baseline="0" noProof="0">
                <a:ln>
                  <a:noFill/>
                </a:ln>
                <a:solidFill>
                  <a:srgbClr val="3F3F3F"/>
                </a:solidFill>
                <a:effectLst/>
                <a:uLnTx/>
                <a:uFillTx/>
                <a:latin typeface="CVS Health Sans"/>
                <a:ea typeface="Calibri"/>
                <a:cs typeface="Calibri"/>
              </a:rPr>
              <a:t> that Zero Trust initiatives align to (complete).</a:t>
            </a:r>
          </a:p>
        </p:txBody>
      </p:sp>
      <p:sp>
        <p:nvSpPr>
          <p:cNvPr id="6" name="Rectangle: Single Corner Rounded 5">
            <a:extLst>
              <a:ext uri="{FF2B5EF4-FFF2-40B4-BE49-F238E27FC236}">
                <a16:creationId xmlns:a16="http://schemas.microsoft.com/office/drawing/2014/main" id="{E12AEA83-8FE3-D05D-4118-225D40EFF2F1}"/>
              </a:ext>
            </a:extLst>
          </p:cNvPr>
          <p:cNvSpPr/>
          <p:nvPr/>
        </p:nvSpPr>
        <p:spPr bwMode="gray">
          <a:xfrm>
            <a:off x="3372996" y="2199369"/>
            <a:ext cx="2643351" cy="2673967"/>
          </a:xfrm>
          <a:prstGeom prst="round1Rect">
            <a:avLst>
              <a:gd name="adj" fmla="val 3407"/>
            </a:avLst>
          </a:prstGeom>
          <a:solidFill>
            <a:schemeClr val="bg1"/>
          </a:solidFill>
          <a:ln>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8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 name="Rectangle: Single Corner Snipped 6">
            <a:extLst>
              <a:ext uri="{FF2B5EF4-FFF2-40B4-BE49-F238E27FC236}">
                <a16:creationId xmlns:a16="http://schemas.microsoft.com/office/drawing/2014/main" id="{C4302A12-E7B4-E116-BC60-20BE930AE357}"/>
              </a:ext>
            </a:extLst>
          </p:cNvPr>
          <p:cNvSpPr/>
          <p:nvPr/>
        </p:nvSpPr>
        <p:spPr bwMode="gray">
          <a:xfrm>
            <a:off x="3363675" y="1752600"/>
            <a:ext cx="2661992" cy="862413"/>
          </a:xfrm>
          <a:prstGeom prst="snip1Rect">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b="1">
                <a:solidFill>
                  <a:srgbClr val="FFFFFF"/>
                </a:solidFill>
              </a:rPr>
              <a:t>Assess Zero Trust Maturity</a:t>
            </a:r>
          </a:p>
        </p:txBody>
      </p:sp>
      <p:sp>
        <p:nvSpPr>
          <p:cNvPr id="11" name="Rectangle 10">
            <a:extLst>
              <a:ext uri="{FF2B5EF4-FFF2-40B4-BE49-F238E27FC236}">
                <a16:creationId xmlns:a16="http://schemas.microsoft.com/office/drawing/2014/main" id="{1D4602E3-7A52-EDCA-7882-F73B2B48E302}"/>
              </a:ext>
            </a:extLst>
          </p:cNvPr>
          <p:cNvSpPr/>
          <p:nvPr/>
        </p:nvSpPr>
        <p:spPr bwMode="gray">
          <a:xfrm>
            <a:off x="3372996" y="2770602"/>
            <a:ext cx="2643351" cy="1094502"/>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nchorCtr="0"/>
          <a:lstStyle/>
          <a:p>
            <a:pPr lvl="0" algn="ctr" defTabSz="457200">
              <a:spcAft>
                <a:spcPts val="300"/>
              </a:spcAft>
              <a:defRPr/>
            </a:pPr>
            <a:r>
              <a:rPr lang="en-US" sz="1400">
                <a:solidFill>
                  <a:srgbClr val="3F3F3F"/>
                </a:solidFill>
                <a:ea typeface="Calibri"/>
                <a:cs typeface="Calibri"/>
              </a:rPr>
              <a:t>Establish a </a:t>
            </a:r>
            <a:r>
              <a:rPr lang="en-US" sz="1400" b="1">
                <a:solidFill>
                  <a:srgbClr val="3F3F3F"/>
                </a:solidFill>
                <a:ea typeface="Calibri"/>
                <a:cs typeface="Calibri"/>
              </a:rPr>
              <a:t>baseline maturity level and identify gaps</a:t>
            </a:r>
            <a:r>
              <a:rPr lang="en-US" sz="1400">
                <a:solidFill>
                  <a:srgbClr val="3F3F3F"/>
                </a:solidFill>
                <a:ea typeface="Calibri"/>
                <a:cs typeface="Calibri"/>
              </a:rPr>
              <a:t> across the pillars of the CISA Zero Trust Model. </a:t>
            </a:r>
          </a:p>
        </p:txBody>
      </p:sp>
      <p:sp>
        <p:nvSpPr>
          <p:cNvPr id="16" name="Rectangle: Single Corner Rounded 15">
            <a:extLst>
              <a:ext uri="{FF2B5EF4-FFF2-40B4-BE49-F238E27FC236}">
                <a16:creationId xmlns:a16="http://schemas.microsoft.com/office/drawing/2014/main" id="{2D921604-727C-EB36-99E3-AD8513E00192}"/>
              </a:ext>
            </a:extLst>
          </p:cNvPr>
          <p:cNvSpPr/>
          <p:nvPr/>
        </p:nvSpPr>
        <p:spPr bwMode="gray">
          <a:xfrm>
            <a:off x="6174198" y="2199370"/>
            <a:ext cx="2643351" cy="2673966"/>
          </a:xfrm>
          <a:prstGeom prst="round1Rect">
            <a:avLst>
              <a:gd name="adj" fmla="val 3407"/>
            </a:avLst>
          </a:prstGeom>
          <a:solidFill>
            <a:schemeClr val="bg1"/>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8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7" name="Rectangle: Single Corner Snipped 16">
            <a:extLst>
              <a:ext uri="{FF2B5EF4-FFF2-40B4-BE49-F238E27FC236}">
                <a16:creationId xmlns:a16="http://schemas.microsoft.com/office/drawing/2014/main" id="{7473EE1C-CEC7-B686-2EAF-7149E90692BD}"/>
              </a:ext>
            </a:extLst>
          </p:cNvPr>
          <p:cNvSpPr/>
          <p:nvPr/>
        </p:nvSpPr>
        <p:spPr bwMode="gray">
          <a:xfrm>
            <a:off x="6164877" y="1752600"/>
            <a:ext cx="2661992" cy="862413"/>
          </a:xfrm>
          <a:prstGeom prst="snip1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VS Health Sans"/>
                <a:ea typeface="+mn-ea"/>
                <a:cs typeface="+mn-cs"/>
              </a:rPr>
              <a:t>Continue Defining Success Metrics</a:t>
            </a:r>
          </a:p>
        </p:txBody>
      </p:sp>
      <p:sp>
        <p:nvSpPr>
          <p:cNvPr id="19" name="Rectangle 18">
            <a:extLst>
              <a:ext uri="{FF2B5EF4-FFF2-40B4-BE49-F238E27FC236}">
                <a16:creationId xmlns:a16="http://schemas.microsoft.com/office/drawing/2014/main" id="{6CA64F24-0FEA-F961-E111-6753B3B34AA3}"/>
              </a:ext>
            </a:extLst>
          </p:cNvPr>
          <p:cNvSpPr/>
          <p:nvPr/>
        </p:nvSpPr>
        <p:spPr bwMode="gray">
          <a:xfrm>
            <a:off x="6174198" y="2770602"/>
            <a:ext cx="2643351" cy="1094502"/>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nchorCtr="0"/>
          <a:lstStyle/>
          <a:p>
            <a:pPr marL="0" marR="0" lvl="0" indent="0" algn="ctr"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3F3F3F"/>
                </a:solidFill>
                <a:effectLst/>
                <a:uLnTx/>
                <a:uFillTx/>
                <a:latin typeface="CVS Health Sans"/>
                <a:ea typeface="Calibri"/>
                <a:cs typeface="Calibri"/>
              </a:rPr>
              <a:t>Agree on </a:t>
            </a:r>
            <a:r>
              <a:rPr kumimoji="0" lang="en-US" sz="1400" b="1" i="0" u="none" strike="noStrike" kern="1200" cap="none" spc="0" normalizeH="0" baseline="0" noProof="0">
                <a:ln>
                  <a:noFill/>
                </a:ln>
                <a:solidFill>
                  <a:srgbClr val="3F3F3F"/>
                </a:solidFill>
                <a:effectLst/>
                <a:uLnTx/>
                <a:uFillTx/>
                <a:latin typeface="CVS Health Sans"/>
                <a:ea typeface="Calibri"/>
                <a:cs typeface="Calibri"/>
              </a:rPr>
              <a:t>how progress, coverage, and risk reduction will be measured</a:t>
            </a:r>
            <a:r>
              <a:rPr kumimoji="0" lang="en-US" sz="1400" b="0" i="0" u="none" strike="noStrike" kern="1200" cap="none" spc="0" normalizeH="0" baseline="0" noProof="0">
                <a:ln>
                  <a:noFill/>
                </a:ln>
                <a:solidFill>
                  <a:srgbClr val="3F3F3F"/>
                </a:solidFill>
                <a:effectLst/>
                <a:uLnTx/>
                <a:uFillTx/>
                <a:latin typeface="CVS Health Sans"/>
                <a:ea typeface="Calibri"/>
                <a:cs typeface="Calibri"/>
              </a:rPr>
              <a:t> and communicated.</a:t>
            </a:r>
          </a:p>
        </p:txBody>
      </p:sp>
      <p:sp>
        <p:nvSpPr>
          <p:cNvPr id="20" name="Rectangle: Single Corner Rounded 19">
            <a:extLst>
              <a:ext uri="{FF2B5EF4-FFF2-40B4-BE49-F238E27FC236}">
                <a16:creationId xmlns:a16="http://schemas.microsoft.com/office/drawing/2014/main" id="{F86CC64A-EBFF-A237-048F-50D432EDC122}"/>
              </a:ext>
            </a:extLst>
          </p:cNvPr>
          <p:cNvSpPr/>
          <p:nvPr/>
        </p:nvSpPr>
        <p:spPr bwMode="gray">
          <a:xfrm>
            <a:off x="8975400" y="2199369"/>
            <a:ext cx="2643351" cy="2673965"/>
          </a:xfrm>
          <a:prstGeom prst="round1Rect">
            <a:avLst>
              <a:gd name="adj" fmla="val 3407"/>
            </a:avLst>
          </a:prstGeom>
          <a:solidFill>
            <a:schemeClr val="bg1"/>
          </a:solidFill>
          <a:ln>
            <a:solidFill>
              <a:srgbClr val="00787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8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21" name="Rectangle: Single Corner Snipped 20">
            <a:extLst>
              <a:ext uri="{FF2B5EF4-FFF2-40B4-BE49-F238E27FC236}">
                <a16:creationId xmlns:a16="http://schemas.microsoft.com/office/drawing/2014/main" id="{F01BF8D6-EE7C-9AFC-F95B-E2439487B955}"/>
              </a:ext>
            </a:extLst>
          </p:cNvPr>
          <p:cNvSpPr/>
          <p:nvPr/>
        </p:nvSpPr>
        <p:spPr bwMode="gray">
          <a:xfrm>
            <a:off x="8966080" y="1752600"/>
            <a:ext cx="2661992" cy="862413"/>
          </a:xfrm>
          <a:prstGeom prst="snip1Rect">
            <a:avLst/>
          </a:prstGeom>
          <a:solidFill>
            <a:srgbClr val="00787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defRPr/>
            </a:pPr>
            <a:r>
              <a:rPr lang="en-US" sz="1600" b="1">
                <a:solidFill>
                  <a:srgbClr val="FFFFFF"/>
                </a:solidFill>
              </a:rPr>
              <a:t>Organize Phased Execution Approach</a:t>
            </a:r>
          </a:p>
        </p:txBody>
      </p:sp>
      <p:sp>
        <p:nvSpPr>
          <p:cNvPr id="22" name="Rectangle 21">
            <a:extLst>
              <a:ext uri="{FF2B5EF4-FFF2-40B4-BE49-F238E27FC236}">
                <a16:creationId xmlns:a16="http://schemas.microsoft.com/office/drawing/2014/main" id="{F7C3290D-470F-7DD2-0CAB-ABE21CD8AADB}"/>
              </a:ext>
            </a:extLst>
          </p:cNvPr>
          <p:cNvSpPr/>
          <p:nvPr/>
        </p:nvSpPr>
        <p:spPr bwMode="gray">
          <a:xfrm>
            <a:off x="8975400" y="2770602"/>
            <a:ext cx="2643351" cy="1094502"/>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nchorCtr="0"/>
          <a:lstStyle/>
          <a:p>
            <a:pPr lvl="0" algn="ctr" defTabSz="457200">
              <a:spcAft>
                <a:spcPts val="300"/>
              </a:spcAft>
              <a:defRPr/>
            </a:pPr>
            <a:r>
              <a:rPr lang="en-US" sz="1400" spc="-20">
                <a:solidFill>
                  <a:srgbClr val="3F3F3F"/>
                </a:solidFill>
                <a:ea typeface="Calibri"/>
                <a:cs typeface="Calibri"/>
              </a:rPr>
              <a:t>Organize Zero Trust </a:t>
            </a:r>
            <a:r>
              <a:rPr lang="en-US" sz="1400" b="1" spc="-20">
                <a:solidFill>
                  <a:srgbClr val="3F3F3F"/>
                </a:solidFill>
                <a:ea typeface="Calibri"/>
                <a:cs typeface="Calibri"/>
              </a:rPr>
              <a:t>efforts into logical phases to enable coordinated and sustainable</a:t>
            </a:r>
            <a:r>
              <a:rPr lang="en-US" sz="1400" spc="-20">
                <a:solidFill>
                  <a:srgbClr val="3F3F3F"/>
                </a:solidFill>
                <a:ea typeface="Calibri"/>
                <a:cs typeface="Calibri"/>
              </a:rPr>
              <a:t> delivery.</a:t>
            </a:r>
          </a:p>
        </p:txBody>
      </p:sp>
      <p:sp>
        <p:nvSpPr>
          <p:cNvPr id="45" name="Oval 44">
            <a:extLst>
              <a:ext uri="{FF2B5EF4-FFF2-40B4-BE49-F238E27FC236}">
                <a16:creationId xmlns:a16="http://schemas.microsoft.com/office/drawing/2014/main" id="{5EFE175D-11BD-C8DF-3B2D-C1D6478F20CB}"/>
              </a:ext>
            </a:extLst>
          </p:cNvPr>
          <p:cNvSpPr/>
          <p:nvPr/>
        </p:nvSpPr>
        <p:spPr bwMode="gray">
          <a:xfrm>
            <a:off x="4180321" y="4294752"/>
            <a:ext cx="1028700" cy="1028700"/>
          </a:xfrm>
          <a:prstGeom prst="ellipse">
            <a:avLst/>
          </a:prstGeom>
          <a:solidFill>
            <a:srgbClr val="E9E9E9"/>
          </a:solidFill>
          <a:ln>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46" name="Oval 45">
            <a:extLst>
              <a:ext uri="{FF2B5EF4-FFF2-40B4-BE49-F238E27FC236}">
                <a16:creationId xmlns:a16="http://schemas.microsoft.com/office/drawing/2014/main" id="{4618B2DF-8085-A825-057E-0A2DD3C810EF}"/>
              </a:ext>
            </a:extLst>
          </p:cNvPr>
          <p:cNvSpPr/>
          <p:nvPr/>
        </p:nvSpPr>
        <p:spPr bwMode="gray">
          <a:xfrm>
            <a:off x="6981523" y="4294752"/>
            <a:ext cx="1028700" cy="1028700"/>
          </a:xfrm>
          <a:prstGeom prst="ellipse">
            <a:avLst/>
          </a:prstGeom>
          <a:solidFill>
            <a:srgbClr val="E9E9E9"/>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47" name="Oval 46">
            <a:extLst>
              <a:ext uri="{FF2B5EF4-FFF2-40B4-BE49-F238E27FC236}">
                <a16:creationId xmlns:a16="http://schemas.microsoft.com/office/drawing/2014/main" id="{89DB7151-FC43-F135-AE18-9012FD83027F}"/>
              </a:ext>
            </a:extLst>
          </p:cNvPr>
          <p:cNvSpPr/>
          <p:nvPr/>
        </p:nvSpPr>
        <p:spPr bwMode="gray">
          <a:xfrm>
            <a:off x="9782725" y="4294752"/>
            <a:ext cx="1028700" cy="1028700"/>
          </a:xfrm>
          <a:prstGeom prst="ellipse">
            <a:avLst/>
          </a:prstGeom>
          <a:solidFill>
            <a:srgbClr val="E9E9E9"/>
          </a:solidFill>
          <a:ln>
            <a:solidFill>
              <a:srgbClr val="00787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grpSp>
        <p:nvGrpSpPr>
          <p:cNvPr id="9" name="Group 8">
            <a:extLst>
              <a:ext uri="{FF2B5EF4-FFF2-40B4-BE49-F238E27FC236}">
                <a16:creationId xmlns:a16="http://schemas.microsoft.com/office/drawing/2014/main" id="{F21D9B26-6353-A258-2621-B4B067DAB93D}"/>
              </a:ext>
            </a:extLst>
          </p:cNvPr>
          <p:cNvGrpSpPr/>
          <p:nvPr/>
        </p:nvGrpSpPr>
        <p:grpSpPr>
          <a:xfrm>
            <a:off x="1379119" y="4294752"/>
            <a:ext cx="1028700" cy="1028700"/>
            <a:chOff x="1379119" y="4294752"/>
            <a:chExt cx="1028700" cy="1028700"/>
          </a:xfrm>
        </p:grpSpPr>
        <p:sp>
          <p:nvSpPr>
            <p:cNvPr id="44" name="Oval 43">
              <a:extLst>
                <a:ext uri="{FF2B5EF4-FFF2-40B4-BE49-F238E27FC236}">
                  <a16:creationId xmlns:a16="http://schemas.microsoft.com/office/drawing/2014/main" id="{A1D0667A-2F4C-8C40-DFF7-A9E675198B70}"/>
                </a:ext>
              </a:extLst>
            </p:cNvPr>
            <p:cNvSpPr/>
            <p:nvPr/>
          </p:nvSpPr>
          <p:spPr bwMode="gray">
            <a:xfrm>
              <a:off x="1379119" y="4294752"/>
              <a:ext cx="1028700" cy="1028700"/>
            </a:xfrm>
            <a:prstGeom prst="ellipse">
              <a:avLst/>
            </a:prstGeom>
            <a:solidFill>
              <a:srgbClr val="E9E9E9"/>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48" name="Graphic 47">
              <a:extLst>
                <a:ext uri="{FF2B5EF4-FFF2-40B4-BE49-F238E27FC236}">
                  <a16:creationId xmlns:a16="http://schemas.microsoft.com/office/drawing/2014/main" id="{EA850285-D017-E595-9A52-28C9025399DA}"/>
                </a:ext>
              </a:extLst>
            </p:cNvPr>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9264" y="4574897"/>
              <a:ext cx="468411" cy="468411"/>
            </a:xfrm>
            <a:prstGeom prst="rect">
              <a:avLst/>
            </a:prstGeom>
          </p:spPr>
        </p:pic>
      </p:grpSp>
      <p:pic>
        <p:nvPicPr>
          <p:cNvPr id="49" name="Graphic 48">
            <a:extLst>
              <a:ext uri="{FF2B5EF4-FFF2-40B4-BE49-F238E27FC236}">
                <a16:creationId xmlns:a16="http://schemas.microsoft.com/office/drawing/2014/main" id="{E362474A-7F50-BA72-AB5B-ABAFE694B5FF}"/>
              </a:ext>
            </a:extLst>
          </p:cNvPr>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1668" y="4574897"/>
            <a:ext cx="468411" cy="468411"/>
          </a:xfrm>
          <a:prstGeom prst="rect">
            <a:avLst/>
          </a:prstGeom>
        </p:spPr>
      </p:pic>
      <p:pic>
        <p:nvPicPr>
          <p:cNvPr id="50" name="Graphic 49">
            <a:extLst>
              <a:ext uri="{FF2B5EF4-FFF2-40B4-BE49-F238E27FC236}">
                <a16:creationId xmlns:a16="http://schemas.microsoft.com/office/drawing/2014/main" id="{4E18B788-F815-3A38-FE2E-77CCEBF87B31}"/>
              </a:ext>
            </a:extLst>
          </p:cNvPr>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13687" y="4525714"/>
            <a:ext cx="566777" cy="566777"/>
          </a:xfrm>
          <a:prstGeom prst="rect">
            <a:avLst/>
          </a:prstGeom>
        </p:spPr>
      </p:pic>
      <p:pic>
        <p:nvPicPr>
          <p:cNvPr id="51" name="Graphic 50">
            <a:extLst>
              <a:ext uri="{FF2B5EF4-FFF2-40B4-BE49-F238E27FC236}">
                <a16:creationId xmlns:a16="http://schemas.microsoft.com/office/drawing/2014/main" id="{2AAF1230-984B-7B01-F533-07498F6D8ECB}"/>
              </a:ext>
            </a:extLst>
          </p:cNvPr>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7045" y="4551476"/>
            <a:ext cx="515252" cy="515252"/>
          </a:xfrm>
          <a:prstGeom prst="rect">
            <a:avLst/>
          </a:prstGeom>
        </p:spPr>
      </p:pic>
      <p:sp>
        <p:nvSpPr>
          <p:cNvPr id="8" name="Text Placeholder 4">
            <a:extLst>
              <a:ext uri="{FF2B5EF4-FFF2-40B4-BE49-F238E27FC236}">
                <a16:creationId xmlns:a16="http://schemas.microsoft.com/office/drawing/2014/main" id="{8534D9E9-3B02-9077-A79D-170F8497B12A}"/>
              </a:ext>
            </a:extLst>
          </p:cNvPr>
          <p:cNvSpPr txBox="1">
            <a:spLocks/>
          </p:cNvSpPr>
          <p:nvPr/>
        </p:nvSpPr>
        <p:spPr>
          <a:xfrm>
            <a:off x="574496" y="1083036"/>
            <a:ext cx="11047592" cy="492254"/>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00B8F5"/>
              </a:buClr>
              <a:buSzTx/>
              <a:buFont typeface="Arial" panose="020B0604020202020204" pitchFamily="34" charset="0"/>
              <a:buNone/>
              <a:tabLst/>
              <a:defRPr/>
            </a:pPr>
            <a:r>
              <a:rPr kumimoji="0" lang="en-GB" sz="1400" b="0" i="0" u="none" strike="noStrike" kern="1200" cap="none" spc="0" normalizeH="0" baseline="0" noProof="0">
                <a:ln>
                  <a:noFill/>
                </a:ln>
                <a:solidFill>
                  <a:srgbClr val="404040"/>
                </a:solidFill>
                <a:effectLst/>
                <a:uLnTx/>
                <a:uFillTx/>
                <a:latin typeface="CVS Health Sans"/>
                <a:ea typeface="+mn-ea"/>
                <a:cs typeface="Arial" panose="020B0604020202020204" pitchFamily="34" charset="0"/>
              </a:rPr>
              <a:t>Summary of progress made and the actions needed to advance our Zero Trust roadmap.</a:t>
            </a:r>
          </a:p>
        </p:txBody>
      </p:sp>
    </p:spTree>
    <p:extLst>
      <p:ext uri="{BB962C8B-B14F-4D97-AF65-F5344CB8AC3E}">
        <p14:creationId xmlns:p14="http://schemas.microsoft.com/office/powerpoint/2010/main" val="150460563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A046DE9-C1B2-0396-CF00-116764E62608}"/>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B7199CA-F2D1-7643-E296-AFBFF1FD80A6}"/>
              </a:ext>
            </a:extLst>
          </p:cNvPr>
          <p:cNvSpPr/>
          <p:nvPr/>
        </p:nvSpPr>
        <p:spPr bwMode="gray">
          <a:xfrm>
            <a:off x="1680210" y="1777365"/>
            <a:ext cx="9941878" cy="1463040"/>
          </a:xfrm>
          <a:prstGeom prst="rect">
            <a:avLst/>
          </a:prstGeom>
          <a:solidFill>
            <a:schemeClr val="bg1"/>
          </a:solidFill>
          <a:ln>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7" name="Title 6">
            <a:extLst>
              <a:ext uri="{FF2B5EF4-FFF2-40B4-BE49-F238E27FC236}">
                <a16:creationId xmlns:a16="http://schemas.microsoft.com/office/drawing/2014/main" id="{59B65D84-09E0-4B9E-F5B6-7A6F3290C598}"/>
              </a:ext>
            </a:extLst>
          </p:cNvPr>
          <p:cNvSpPr>
            <a:spLocks noGrp="1"/>
          </p:cNvSpPr>
          <p:nvPr>
            <p:ph type="title"/>
          </p:nvPr>
        </p:nvSpPr>
        <p:spPr>
          <a:xfrm>
            <a:off x="561261" y="643545"/>
            <a:ext cx="6710396" cy="444348"/>
          </a:xfrm>
        </p:spPr>
        <p:txBody>
          <a:bodyPr/>
          <a:lstStyle/>
          <a:p>
            <a:pPr defTabSz="457200"/>
            <a:r>
              <a:rPr lang="en-US">
                <a:latin typeface="+mj-lt"/>
              </a:rPr>
              <a:t>Introduction to Zero Trust</a:t>
            </a:r>
          </a:p>
        </p:txBody>
      </p:sp>
      <p:sp>
        <p:nvSpPr>
          <p:cNvPr id="26" name="Text Placeholder 4">
            <a:extLst>
              <a:ext uri="{FF2B5EF4-FFF2-40B4-BE49-F238E27FC236}">
                <a16:creationId xmlns:a16="http://schemas.microsoft.com/office/drawing/2014/main" id="{F37F27C7-3D59-16F8-5827-BFA59D3E3E02}"/>
              </a:ext>
            </a:extLst>
          </p:cNvPr>
          <p:cNvSpPr txBox="1">
            <a:spLocks/>
          </p:cNvSpPr>
          <p:nvPr/>
        </p:nvSpPr>
        <p:spPr>
          <a:xfrm>
            <a:off x="574496" y="1083036"/>
            <a:ext cx="11047592" cy="492254"/>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00B8F5"/>
              </a:buClr>
              <a:buSzTx/>
              <a:buFont typeface="Arial" panose="020B0604020202020204" pitchFamily="34" charset="0"/>
              <a:buNone/>
              <a:tabLst/>
              <a:defRPr/>
            </a:pPr>
            <a:r>
              <a:rPr kumimoji="0" lang="en-GB" sz="1400" b="0" i="0" u="none" strike="noStrike" kern="1200" cap="none" spc="0" normalizeH="0" baseline="0" noProof="0">
                <a:ln>
                  <a:noFill/>
                </a:ln>
                <a:solidFill>
                  <a:srgbClr val="404040"/>
                </a:solidFill>
                <a:effectLst/>
                <a:uLnTx/>
                <a:uFillTx/>
                <a:latin typeface="CVS Health Sans"/>
                <a:ea typeface="+mn-ea"/>
                <a:cs typeface="Arial" panose="020B0604020202020204" pitchFamily="34" charset="0"/>
              </a:rPr>
              <a:t>Zero Trust is an evolutionary cyber security model that uses an identity-aware, context-driven and data-centric approach in which Subjects (user, systems, devices) request access to Objects (enterprise resources and data). </a:t>
            </a:r>
          </a:p>
        </p:txBody>
      </p:sp>
      <p:sp>
        <p:nvSpPr>
          <p:cNvPr id="4" name="Rectangle: Top Corners Rounded 3">
            <a:extLst>
              <a:ext uri="{FF2B5EF4-FFF2-40B4-BE49-F238E27FC236}">
                <a16:creationId xmlns:a16="http://schemas.microsoft.com/office/drawing/2014/main" id="{BB2A4E3A-0B15-D20D-2EEE-A9DA6080BDE7}"/>
              </a:ext>
            </a:extLst>
          </p:cNvPr>
          <p:cNvSpPr/>
          <p:nvPr/>
        </p:nvSpPr>
        <p:spPr bwMode="gray">
          <a:xfrm rot="16200000">
            <a:off x="547130" y="1804731"/>
            <a:ext cx="1463040" cy="1408308"/>
          </a:xfrm>
          <a:prstGeom prst="round2SameRect">
            <a:avLst>
              <a:gd name="adj1" fmla="val 7782"/>
              <a:gd name="adj2" fmla="val 0"/>
            </a:avLst>
          </a:prstGeom>
          <a:gradFill>
            <a:gsLst>
              <a:gs pos="0">
                <a:srgbClr val="0B315E"/>
              </a:gs>
              <a:gs pos="100000">
                <a:srgbClr val="0A4B8C"/>
              </a:gs>
            </a:gsLst>
            <a:lin ang="0" scaled="1"/>
          </a:gradFill>
          <a:ln>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CVS Health Sans"/>
                <a:ea typeface="+mn-ea"/>
                <a:cs typeface="+mn-cs"/>
              </a:rPr>
              <a:t>Key Principles</a:t>
            </a:r>
          </a:p>
        </p:txBody>
      </p:sp>
      <p:sp>
        <p:nvSpPr>
          <p:cNvPr id="9" name="Content Placeholder 2">
            <a:extLst>
              <a:ext uri="{FF2B5EF4-FFF2-40B4-BE49-F238E27FC236}">
                <a16:creationId xmlns:a16="http://schemas.microsoft.com/office/drawing/2014/main" id="{E57B07F8-B338-6304-AA60-E22FC8B122B9}"/>
              </a:ext>
            </a:extLst>
          </p:cNvPr>
          <p:cNvSpPr txBox="1">
            <a:spLocks/>
          </p:cNvSpPr>
          <p:nvPr/>
        </p:nvSpPr>
        <p:spPr>
          <a:xfrm>
            <a:off x="2290408" y="2479075"/>
            <a:ext cx="2651760" cy="588319"/>
          </a:xfrm>
          <a:prstGeom prst="rect">
            <a:avLst/>
          </a:prstGeom>
        </p:spPr>
        <p:txBody>
          <a:bodyPr lIns="0" tIns="0" rIns="0" b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0" marR="0" lvl="0" indent="0" algn="l" defTabSz="457200" rtl="0" eaLnBrk="1" fontAlgn="ctr" latinLnBrk="0" hangingPunct="1">
              <a:lnSpc>
                <a:spcPct val="100000"/>
              </a:lnSpc>
              <a:spcBef>
                <a:spcPts val="0"/>
              </a:spcBef>
              <a:spcAft>
                <a:spcPts val="1800"/>
              </a:spcAft>
              <a:buClrTx/>
              <a:buSzTx/>
              <a:buFont typeface="Arial"/>
              <a:buNone/>
              <a:tabLst/>
              <a:defRPr/>
            </a:pPr>
            <a:r>
              <a:rPr kumimoji="0" lang="en-GB" sz="1200" b="1" i="0" u="none" strike="noStrike" kern="1200" cap="none" spc="0" normalizeH="0" baseline="0" noProof="0">
                <a:ln>
                  <a:noFill/>
                </a:ln>
                <a:solidFill>
                  <a:srgbClr val="0A4B8C"/>
                </a:solidFill>
                <a:effectLst/>
                <a:uLnTx/>
                <a:uFillTx/>
                <a:latin typeface="CVS Health Sans"/>
                <a:ea typeface="+mn-ea"/>
                <a:cs typeface="+mn-cs"/>
              </a:rPr>
              <a:t>Assume nothing</a:t>
            </a:r>
            <a:r>
              <a:rPr kumimoji="0" lang="en-US" sz="1200" b="1" i="0" u="none" strike="noStrike" kern="1200" cap="none" spc="0" normalizeH="0" baseline="0" noProof="0">
                <a:ln>
                  <a:noFill/>
                </a:ln>
                <a:solidFill>
                  <a:srgbClr val="0A4B8C"/>
                </a:solidFill>
                <a:effectLst/>
                <a:uLnTx/>
                <a:uFillTx/>
                <a:latin typeface="CVS Health Sans"/>
                <a:ea typeface="+mn-ea"/>
                <a:cs typeface="+mn-cs"/>
              </a:rPr>
              <a:t>:</a:t>
            </a:r>
            <a:br>
              <a:rPr kumimoji="0" lang="en-US" sz="1200" b="1" i="0" u="none" strike="noStrike" kern="1200" cap="none" spc="0" normalizeH="0" baseline="0" noProof="0">
                <a:ln>
                  <a:noFill/>
                </a:ln>
                <a:solidFill>
                  <a:srgbClr val="3F3F3F"/>
                </a:solidFill>
                <a:effectLst/>
                <a:uLnTx/>
                <a:uFillTx/>
                <a:latin typeface="CVS Health Sans"/>
                <a:ea typeface="+mn-ea"/>
                <a:cs typeface="+mn-cs"/>
              </a:rPr>
            </a:br>
            <a:r>
              <a:rPr kumimoji="0" lang="en-GB" sz="1000" b="0" i="0" u="none" strike="noStrike" kern="1200" cap="none" spc="0" normalizeH="0" baseline="0" noProof="0">
                <a:ln>
                  <a:noFill/>
                </a:ln>
                <a:solidFill>
                  <a:srgbClr val="3F3F3F"/>
                </a:solidFill>
                <a:effectLst/>
                <a:uLnTx/>
                <a:uFillTx/>
                <a:latin typeface="CVS Health Sans"/>
                <a:ea typeface="+mn-ea"/>
                <a:cs typeface="+mn-cs"/>
              </a:rPr>
              <a:t>Never trust any device/user, network or location and assume breach</a:t>
            </a:r>
            <a:endParaRPr kumimoji="0" lang="en-GB" sz="14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 name="TextBox 12">
            <a:extLst>
              <a:ext uri="{FF2B5EF4-FFF2-40B4-BE49-F238E27FC236}">
                <a16:creationId xmlns:a16="http://schemas.microsoft.com/office/drawing/2014/main" id="{164E6BDA-C360-8C1C-40F5-5960CF27C9FC}"/>
              </a:ext>
            </a:extLst>
          </p:cNvPr>
          <p:cNvSpPr txBox="1"/>
          <p:nvPr/>
        </p:nvSpPr>
        <p:spPr>
          <a:xfrm>
            <a:off x="5481275" y="2479075"/>
            <a:ext cx="26517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GB" sz="1200" b="1" i="0" u="none" strike="noStrike" kern="1200" cap="none" spc="0" normalizeH="0" baseline="0" noProof="0">
                <a:ln>
                  <a:noFill/>
                </a:ln>
                <a:solidFill>
                  <a:srgbClr val="0A4B8C"/>
                </a:solidFill>
                <a:effectLst/>
                <a:uLnTx/>
                <a:uFillTx/>
                <a:latin typeface="CVS Health Sans"/>
                <a:ea typeface="+mn-ea"/>
                <a:cs typeface="+mn-cs"/>
              </a:rPr>
              <a:t>Check everything: </a:t>
            </a:r>
            <a:br>
              <a:rPr kumimoji="0" lang="en-GB" sz="1200" b="1" i="0" u="none" strike="noStrike" kern="1200" cap="none" spc="0" normalizeH="0" baseline="0" noProof="0">
                <a:ln>
                  <a:noFill/>
                </a:ln>
                <a:solidFill>
                  <a:srgbClr val="0A4B8C"/>
                </a:solidFill>
                <a:effectLst/>
                <a:uLnTx/>
                <a:uFillTx/>
                <a:latin typeface="CVS Health Sans"/>
                <a:ea typeface="+mn-ea"/>
                <a:cs typeface="+mn-cs"/>
              </a:rPr>
            </a:br>
            <a:r>
              <a:rPr kumimoji="0" lang="en-GB" sz="1000" b="0" i="0" u="none" strike="noStrike" kern="1200" cap="none" spc="0" normalizeH="0" baseline="0" noProof="0">
                <a:ln>
                  <a:noFill/>
                </a:ln>
                <a:solidFill>
                  <a:srgbClr val="3F3F3F"/>
                </a:solidFill>
                <a:effectLst/>
                <a:uLnTx/>
                <a:uFillTx/>
                <a:latin typeface="CVS Health Sans"/>
                <a:ea typeface="+mn-ea"/>
                <a:cs typeface="+mn-cs"/>
              </a:rPr>
              <a:t>Always verify explicitly the security posture of a session before allowing access and continuously monitor for changes</a:t>
            </a:r>
          </a:p>
        </p:txBody>
      </p:sp>
      <p:sp>
        <p:nvSpPr>
          <p:cNvPr id="18" name="TextBox 17">
            <a:extLst>
              <a:ext uri="{FF2B5EF4-FFF2-40B4-BE49-F238E27FC236}">
                <a16:creationId xmlns:a16="http://schemas.microsoft.com/office/drawing/2014/main" id="{691C5181-D936-9B58-B4C8-B33AEFD7846C}"/>
              </a:ext>
            </a:extLst>
          </p:cNvPr>
          <p:cNvSpPr txBox="1"/>
          <p:nvPr/>
        </p:nvSpPr>
        <p:spPr>
          <a:xfrm>
            <a:off x="8672142" y="2479075"/>
            <a:ext cx="26517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GB" sz="1200" b="1" i="0" u="none" strike="noStrike" kern="1200" cap="none" spc="0" normalizeH="0" baseline="0" noProof="0">
                <a:ln>
                  <a:noFill/>
                </a:ln>
                <a:solidFill>
                  <a:srgbClr val="0A4B8C"/>
                </a:solidFill>
                <a:effectLst/>
                <a:uLnTx/>
                <a:uFillTx/>
                <a:latin typeface="CVS Health Sans"/>
                <a:ea typeface="+mn-ea"/>
                <a:cs typeface="+mn-cs"/>
              </a:rPr>
              <a:t>Limit access</a:t>
            </a:r>
            <a:r>
              <a:rPr kumimoji="0" lang="en-US" sz="1200" b="1" i="0" u="none" strike="noStrike" kern="1200" cap="none" spc="0" normalizeH="0" baseline="0" noProof="0">
                <a:ln>
                  <a:noFill/>
                </a:ln>
                <a:solidFill>
                  <a:srgbClr val="0A4B8C"/>
                </a:solidFill>
                <a:effectLst/>
                <a:uLnTx/>
                <a:uFillTx/>
                <a:latin typeface="CVS Health Sans"/>
                <a:ea typeface="+mn-ea"/>
                <a:cs typeface="+mn-cs"/>
              </a:rPr>
              <a:t>: </a:t>
            </a:r>
            <a:br>
              <a:rPr kumimoji="0" lang="en-US" sz="1200" b="1" i="0" u="none" strike="noStrike" kern="1200" cap="none" spc="0" normalizeH="0" baseline="0" noProof="0">
                <a:ln>
                  <a:noFill/>
                </a:ln>
                <a:solidFill>
                  <a:srgbClr val="0A4B8C"/>
                </a:solidFill>
                <a:effectLst/>
                <a:uLnTx/>
                <a:uFillTx/>
                <a:latin typeface="CVS Health Sans"/>
                <a:ea typeface="+mn-ea"/>
                <a:cs typeface="+mn-cs"/>
              </a:rPr>
            </a:br>
            <a:r>
              <a:rPr kumimoji="0" lang="en-GB" sz="1000" b="0" i="0" u="none" strike="noStrike" kern="1200" cap="none" spc="0" normalizeH="0" baseline="0" noProof="0">
                <a:ln>
                  <a:noFill/>
                </a:ln>
                <a:solidFill>
                  <a:srgbClr val="3F3F3F"/>
                </a:solidFill>
                <a:effectLst/>
                <a:uLnTx/>
                <a:uFillTx/>
                <a:latin typeface="CVS Health Sans"/>
                <a:ea typeface="+mn-ea"/>
                <a:cs typeface="+mn-cs"/>
              </a:rPr>
              <a:t>Use the Principle of Least Privilege, ‘Just-In-Time and Just-Enough’ Access/Admin to control access to enterprise resources</a:t>
            </a:r>
            <a:endParaRPr kumimoji="0" lang="en-GB" sz="14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9" name="Oval 18">
            <a:extLst>
              <a:ext uri="{FF2B5EF4-FFF2-40B4-BE49-F238E27FC236}">
                <a16:creationId xmlns:a16="http://schemas.microsoft.com/office/drawing/2014/main" id="{324889D9-1E69-8131-82C1-D12BD105215C}"/>
              </a:ext>
            </a:extLst>
          </p:cNvPr>
          <p:cNvSpPr/>
          <p:nvPr/>
        </p:nvSpPr>
        <p:spPr bwMode="gray">
          <a:xfrm>
            <a:off x="2290409" y="1900927"/>
            <a:ext cx="495124" cy="495124"/>
          </a:xfrm>
          <a:prstGeom prst="ellipse">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20" name="Oval 19">
            <a:extLst>
              <a:ext uri="{FF2B5EF4-FFF2-40B4-BE49-F238E27FC236}">
                <a16:creationId xmlns:a16="http://schemas.microsoft.com/office/drawing/2014/main" id="{E577A2CE-E1D1-627A-6DB2-F83CFF200437}"/>
              </a:ext>
            </a:extLst>
          </p:cNvPr>
          <p:cNvSpPr/>
          <p:nvPr/>
        </p:nvSpPr>
        <p:spPr bwMode="gray">
          <a:xfrm>
            <a:off x="5465409" y="1900927"/>
            <a:ext cx="495124" cy="495124"/>
          </a:xfrm>
          <a:prstGeom prst="ellipse">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21" name="Oval 20">
            <a:extLst>
              <a:ext uri="{FF2B5EF4-FFF2-40B4-BE49-F238E27FC236}">
                <a16:creationId xmlns:a16="http://schemas.microsoft.com/office/drawing/2014/main" id="{D48B9B51-2722-AB94-FABF-DA924188C5F6}"/>
              </a:ext>
            </a:extLst>
          </p:cNvPr>
          <p:cNvSpPr/>
          <p:nvPr/>
        </p:nvSpPr>
        <p:spPr bwMode="gray">
          <a:xfrm>
            <a:off x="8598075" y="1900927"/>
            <a:ext cx="495124" cy="495124"/>
          </a:xfrm>
          <a:prstGeom prst="ellipse">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cxnSp>
        <p:nvCxnSpPr>
          <p:cNvPr id="23" name="Straight Connector 22">
            <a:extLst>
              <a:ext uri="{FF2B5EF4-FFF2-40B4-BE49-F238E27FC236}">
                <a16:creationId xmlns:a16="http://schemas.microsoft.com/office/drawing/2014/main" id="{C559E3BF-B5A3-2889-0109-0B53EC848C8B}"/>
              </a:ext>
            </a:extLst>
          </p:cNvPr>
          <p:cNvCxnSpPr/>
          <p:nvPr/>
        </p:nvCxnSpPr>
        <p:spPr>
          <a:xfrm>
            <a:off x="5211722" y="1900927"/>
            <a:ext cx="0" cy="1224479"/>
          </a:xfrm>
          <a:prstGeom prst="line">
            <a:avLst/>
          </a:prstGeom>
          <a:ln w="12700" cmpd="sng">
            <a:solidFill>
              <a:srgbClr val="C0C0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3D8872E-4E60-2D87-305B-5D062FBC1A2C}"/>
              </a:ext>
            </a:extLst>
          </p:cNvPr>
          <p:cNvCxnSpPr/>
          <p:nvPr/>
        </p:nvCxnSpPr>
        <p:spPr>
          <a:xfrm>
            <a:off x="8402588" y="1900927"/>
            <a:ext cx="0" cy="1224479"/>
          </a:xfrm>
          <a:prstGeom prst="line">
            <a:avLst/>
          </a:prstGeom>
          <a:ln w="12700" cmpd="sng">
            <a:solidFill>
              <a:srgbClr val="C0C0C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6E0493D-3B23-D1D4-BC77-AA4123EFC098}"/>
              </a:ext>
            </a:extLst>
          </p:cNvPr>
          <p:cNvSpPr/>
          <p:nvPr/>
        </p:nvSpPr>
        <p:spPr bwMode="gray">
          <a:xfrm>
            <a:off x="1680210" y="3365532"/>
            <a:ext cx="9941878" cy="2387567"/>
          </a:xfrm>
          <a:prstGeom prst="rect">
            <a:avLst/>
          </a:prstGeom>
          <a:solidFill>
            <a:schemeClr val="bg1"/>
          </a:solidFill>
          <a:ln>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28" name="Rectangle: Top Corners Rounded 27">
            <a:extLst>
              <a:ext uri="{FF2B5EF4-FFF2-40B4-BE49-F238E27FC236}">
                <a16:creationId xmlns:a16="http://schemas.microsoft.com/office/drawing/2014/main" id="{7C6711E8-01E0-D5D7-B749-3306FAF6AA32}"/>
              </a:ext>
            </a:extLst>
          </p:cNvPr>
          <p:cNvSpPr/>
          <p:nvPr/>
        </p:nvSpPr>
        <p:spPr bwMode="gray">
          <a:xfrm rot="16200000">
            <a:off x="84867" y="3855160"/>
            <a:ext cx="2387567" cy="1408311"/>
          </a:xfrm>
          <a:prstGeom prst="round2SameRect">
            <a:avLst>
              <a:gd name="adj1" fmla="val 8465"/>
              <a:gd name="adj2" fmla="val 0"/>
            </a:avLst>
          </a:prstGeom>
          <a:gradFill>
            <a:gsLst>
              <a:gs pos="0">
                <a:srgbClr val="0B315E"/>
              </a:gs>
              <a:gs pos="100000">
                <a:srgbClr val="0A4B8C"/>
              </a:gs>
            </a:gsLst>
            <a:lin ang="0" scaled="1"/>
          </a:gradFill>
          <a:ln>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VS Health Sans"/>
                <a:ea typeface="+mn-ea"/>
                <a:cs typeface="+mn-cs"/>
              </a:rPr>
              <a:t>Benefits of a ZT approach:</a:t>
            </a:r>
          </a:p>
        </p:txBody>
      </p:sp>
      <p:sp>
        <p:nvSpPr>
          <p:cNvPr id="29" name="Rectangle: Rounded Corners 28">
            <a:extLst>
              <a:ext uri="{FF2B5EF4-FFF2-40B4-BE49-F238E27FC236}">
                <a16:creationId xmlns:a16="http://schemas.microsoft.com/office/drawing/2014/main" id="{298873B9-CBE4-4CE6-7BAA-01C4D4C669CB}"/>
              </a:ext>
            </a:extLst>
          </p:cNvPr>
          <p:cNvSpPr/>
          <p:nvPr/>
        </p:nvSpPr>
        <p:spPr bwMode="gray">
          <a:xfrm>
            <a:off x="2290408" y="3494070"/>
            <a:ext cx="2941281" cy="980837"/>
          </a:xfrm>
          <a:prstGeom prst="roundRect">
            <a:avLst>
              <a:gd name="adj" fmla="val 13889"/>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100" b="1" i="0" u="none" strike="noStrike" kern="1200" cap="none" spc="0" normalizeH="0" baseline="0" noProof="0">
                <a:ln>
                  <a:noFill/>
                </a:ln>
                <a:solidFill>
                  <a:srgbClr val="0A4B8C"/>
                </a:solidFill>
                <a:effectLst/>
                <a:uLnTx/>
                <a:uFillTx/>
                <a:latin typeface="CVS Health Sans"/>
                <a:ea typeface="+mn-ea"/>
                <a:cs typeface="+mn-cs"/>
              </a:rPr>
              <a:t>Rapid scaling and agility:</a:t>
            </a:r>
          </a:p>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0" i="0" u="none" strike="noStrike" kern="1200" cap="none" spc="0" normalizeH="0" baseline="0" noProof="0">
                <a:ln>
                  <a:noFill/>
                </a:ln>
                <a:solidFill>
                  <a:srgbClr val="3F3F3F"/>
                </a:solidFill>
                <a:effectLst/>
                <a:uLnTx/>
                <a:uFillTx/>
                <a:latin typeface="CVS Health Sans"/>
                <a:ea typeface="+mn-ea"/>
                <a:cs typeface="+mn-cs"/>
              </a:rPr>
              <a:t>Using a ZT architecture, principles and guardrails allows us to securely adopt </a:t>
            </a:r>
            <a:br>
              <a:rPr kumimoji="0" lang="en-GB" sz="1000" b="0" i="0" u="none" strike="noStrike" kern="1200" cap="none" spc="0" normalizeH="0" baseline="0" noProof="0">
                <a:ln>
                  <a:noFill/>
                </a:ln>
                <a:solidFill>
                  <a:srgbClr val="3F3F3F"/>
                </a:solidFill>
                <a:effectLst/>
                <a:uLnTx/>
                <a:uFillTx/>
                <a:latin typeface="CVS Health Sans"/>
                <a:ea typeface="+mn-ea"/>
                <a:cs typeface="+mn-cs"/>
              </a:rPr>
            </a:br>
            <a:r>
              <a:rPr kumimoji="0" lang="en-GB" sz="1000" b="0" i="0" u="none" strike="noStrike" kern="1200" cap="none" spc="0" normalizeH="0" baseline="0" noProof="0">
                <a:ln>
                  <a:noFill/>
                </a:ln>
                <a:solidFill>
                  <a:srgbClr val="3F3F3F"/>
                </a:solidFill>
                <a:effectLst/>
                <a:uLnTx/>
                <a:uFillTx/>
                <a:latin typeface="CVS Health Sans"/>
                <a:ea typeface="+mn-ea"/>
                <a:cs typeface="+mn-cs"/>
              </a:rPr>
              <a:t>cloud services for business use and rapid innovation.</a:t>
            </a:r>
            <a:endParaRPr kumimoji="0" lang="en-US" sz="15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30" name="Rectangle: Rounded Corners 29">
            <a:extLst>
              <a:ext uri="{FF2B5EF4-FFF2-40B4-BE49-F238E27FC236}">
                <a16:creationId xmlns:a16="http://schemas.microsoft.com/office/drawing/2014/main" id="{88B87234-D2C1-8F4D-FC97-BE2255FD7236}"/>
              </a:ext>
            </a:extLst>
          </p:cNvPr>
          <p:cNvSpPr/>
          <p:nvPr/>
        </p:nvSpPr>
        <p:spPr bwMode="gray">
          <a:xfrm>
            <a:off x="2290408" y="4628880"/>
            <a:ext cx="2941281" cy="980837"/>
          </a:xfrm>
          <a:prstGeom prst="roundRect">
            <a:avLst>
              <a:gd name="adj" fmla="val 12963"/>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100" b="1" i="0" u="none" strike="noStrike" kern="1200" cap="none" spc="0" normalizeH="0" baseline="0" noProof="0">
                <a:ln>
                  <a:noFill/>
                </a:ln>
                <a:solidFill>
                  <a:srgbClr val="0A4B8C"/>
                </a:solidFill>
                <a:effectLst/>
                <a:uLnTx/>
                <a:uFillTx/>
                <a:latin typeface="CVS Health Sans"/>
                <a:ea typeface="+mn-ea"/>
                <a:cs typeface="+mn-cs"/>
              </a:rPr>
              <a:t>Secure adoption of digital technology:</a:t>
            </a:r>
          </a:p>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0" i="0" u="none" strike="noStrike" kern="1200" cap="none" spc="0" normalizeH="0" baseline="0" noProof="0">
                <a:ln>
                  <a:noFill/>
                </a:ln>
                <a:solidFill>
                  <a:srgbClr val="3F3F3F"/>
                </a:solidFill>
                <a:effectLst/>
                <a:uLnTx/>
                <a:uFillTx/>
                <a:latin typeface="CVS Health Sans"/>
                <a:ea typeface="+mn-ea"/>
                <a:cs typeface="+mn-cs"/>
              </a:rPr>
              <a:t>Using a ZT framework allows us to reduce control complexity, improve effectiveness and reduce the cost of controls associated with digital transformation.</a:t>
            </a:r>
          </a:p>
        </p:txBody>
      </p:sp>
      <p:sp>
        <p:nvSpPr>
          <p:cNvPr id="31" name="Rectangle: Rounded Corners 30">
            <a:extLst>
              <a:ext uri="{FF2B5EF4-FFF2-40B4-BE49-F238E27FC236}">
                <a16:creationId xmlns:a16="http://schemas.microsoft.com/office/drawing/2014/main" id="{BC1C4DF4-7F7E-7482-4F72-03DA97941A06}"/>
              </a:ext>
            </a:extLst>
          </p:cNvPr>
          <p:cNvSpPr/>
          <p:nvPr/>
        </p:nvSpPr>
        <p:spPr bwMode="gray">
          <a:xfrm>
            <a:off x="5394264" y="3494070"/>
            <a:ext cx="2941281" cy="980837"/>
          </a:xfrm>
          <a:prstGeom prst="roundRect">
            <a:avLst>
              <a:gd name="adj" fmla="val 12038"/>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100" b="1" i="0" u="none" strike="noStrike" kern="1200" cap="none" spc="0" normalizeH="0" baseline="0" noProof="0">
                <a:ln>
                  <a:noFill/>
                </a:ln>
                <a:solidFill>
                  <a:srgbClr val="0A4B8C"/>
                </a:solidFill>
                <a:effectLst/>
                <a:uLnTx/>
                <a:uFillTx/>
                <a:latin typeface="CVS Health Sans"/>
                <a:ea typeface="+mn-ea"/>
                <a:cs typeface="+mn-cs"/>
              </a:rPr>
              <a:t>Seamless partnerships:</a:t>
            </a:r>
          </a:p>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0" i="0" u="none" strike="noStrike" kern="1200" cap="none" spc="0" normalizeH="0" baseline="0" noProof="0">
                <a:ln>
                  <a:noFill/>
                </a:ln>
                <a:solidFill>
                  <a:srgbClr val="3F3F3F"/>
                </a:solidFill>
                <a:effectLst/>
                <a:uLnTx/>
                <a:uFillTx/>
                <a:latin typeface="CVS Health Sans"/>
                <a:ea typeface="+mn-ea"/>
                <a:cs typeface="+mn-cs"/>
              </a:rPr>
              <a:t>The ZT framework and principles allow us </a:t>
            </a:r>
            <a:br>
              <a:rPr kumimoji="0" lang="en-GB" sz="1000" b="0" i="0" u="none" strike="noStrike" kern="1200" cap="none" spc="0" normalizeH="0" baseline="0" noProof="0">
                <a:ln>
                  <a:noFill/>
                </a:ln>
                <a:solidFill>
                  <a:srgbClr val="3F3F3F"/>
                </a:solidFill>
                <a:effectLst/>
                <a:uLnTx/>
                <a:uFillTx/>
                <a:latin typeface="CVS Health Sans"/>
                <a:ea typeface="+mn-ea"/>
                <a:cs typeface="+mn-cs"/>
              </a:rPr>
            </a:br>
            <a:r>
              <a:rPr kumimoji="0" lang="en-GB" sz="1000" b="0" i="0" u="none" strike="noStrike" kern="1200" cap="none" spc="0" normalizeH="0" baseline="0" noProof="0">
                <a:ln>
                  <a:noFill/>
                </a:ln>
                <a:solidFill>
                  <a:srgbClr val="3F3F3F"/>
                </a:solidFill>
                <a:effectLst/>
                <a:uLnTx/>
                <a:uFillTx/>
                <a:latin typeface="CVS Health Sans"/>
                <a:ea typeface="+mn-ea"/>
                <a:cs typeface="+mn-cs"/>
              </a:rPr>
              <a:t>to securely exchange information with third parties securely.</a:t>
            </a:r>
          </a:p>
        </p:txBody>
      </p:sp>
      <p:sp>
        <p:nvSpPr>
          <p:cNvPr id="32" name="Rectangle: Rounded Corners 31">
            <a:extLst>
              <a:ext uri="{FF2B5EF4-FFF2-40B4-BE49-F238E27FC236}">
                <a16:creationId xmlns:a16="http://schemas.microsoft.com/office/drawing/2014/main" id="{D52CA52F-4BDA-DCC7-684D-5B55863066CC}"/>
              </a:ext>
            </a:extLst>
          </p:cNvPr>
          <p:cNvSpPr/>
          <p:nvPr/>
        </p:nvSpPr>
        <p:spPr bwMode="gray">
          <a:xfrm>
            <a:off x="5394264" y="4628880"/>
            <a:ext cx="2941281" cy="980837"/>
          </a:xfrm>
          <a:prstGeom prst="roundRect">
            <a:avLst>
              <a:gd name="adj" fmla="val 12963"/>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100" b="1" i="0" u="none" strike="noStrike" kern="1200" cap="none" spc="0" normalizeH="0" baseline="0" noProof="0">
                <a:ln>
                  <a:noFill/>
                </a:ln>
                <a:solidFill>
                  <a:srgbClr val="0A4B8C"/>
                </a:solidFill>
                <a:effectLst/>
                <a:uLnTx/>
                <a:uFillTx/>
                <a:latin typeface="CVS Health Sans"/>
                <a:ea typeface="+mn-ea"/>
                <a:cs typeface="+mn-cs"/>
              </a:rPr>
              <a:t>Reduced operational overhead:</a:t>
            </a:r>
            <a:endParaRPr kumimoji="0" lang="en-GB" sz="1200" b="1" i="0" u="none" strike="noStrike" kern="1200" cap="none" spc="0" normalizeH="0" baseline="0" noProof="0">
              <a:ln>
                <a:noFill/>
              </a:ln>
              <a:solidFill>
                <a:srgbClr val="0A4B8C"/>
              </a:solidFill>
              <a:effectLst/>
              <a:uLnTx/>
              <a:uFillTx/>
              <a:latin typeface="CVS Health Sans"/>
              <a:ea typeface="+mn-ea"/>
              <a:cs typeface="+mn-cs"/>
            </a:endParaRPr>
          </a:p>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0" i="0" u="none" strike="noStrike" kern="1200" cap="none" spc="0" normalizeH="0" baseline="0" noProof="0">
                <a:ln>
                  <a:noFill/>
                </a:ln>
                <a:solidFill>
                  <a:srgbClr val="3F3F3F"/>
                </a:solidFill>
                <a:effectLst/>
                <a:uLnTx/>
                <a:uFillTx/>
                <a:latin typeface="CVS Health Sans"/>
                <a:ea typeface="+mn-ea"/>
                <a:cs typeface="+mn-cs"/>
              </a:rPr>
              <a:t>Using ZT enabled technologies will reduce burden on Security Ops by providing insight into incidents as well as provide automated response capability.</a:t>
            </a:r>
          </a:p>
        </p:txBody>
      </p:sp>
      <p:sp>
        <p:nvSpPr>
          <p:cNvPr id="33" name="Rectangle: Rounded Corners 32">
            <a:extLst>
              <a:ext uri="{FF2B5EF4-FFF2-40B4-BE49-F238E27FC236}">
                <a16:creationId xmlns:a16="http://schemas.microsoft.com/office/drawing/2014/main" id="{7D02DA38-AE92-0BB2-2428-C54C81EE98FD}"/>
              </a:ext>
            </a:extLst>
          </p:cNvPr>
          <p:cNvSpPr/>
          <p:nvPr/>
        </p:nvSpPr>
        <p:spPr bwMode="gray">
          <a:xfrm>
            <a:off x="8517374" y="3494070"/>
            <a:ext cx="2941281" cy="980837"/>
          </a:xfrm>
          <a:prstGeom prst="roundRect">
            <a:avLst>
              <a:gd name="adj" fmla="val 11112"/>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100" b="1" i="0" u="none" strike="noStrike" kern="1200" cap="none" spc="0" normalizeH="0" baseline="0" noProof="0">
                <a:ln>
                  <a:noFill/>
                </a:ln>
                <a:solidFill>
                  <a:srgbClr val="0A4B8C"/>
                </a:solidFill>
                <a:effectLst/>
                <a:uLnTx/>
                <a:uFillTx/>
                <a:latin typeface="CVS Health Sans"/>
                <a:ea typeface="+mn-ea"/>
                <a:cs typeface="+mn-cs"/>
              </a:rPr>
              <a:t>Cyber mindset:</a:t>
            </a:r>
          </a:p>
          <a:p>
            <a:pPr marL="0" marR="0" lvl="6" indent="0" algn="l" defTabSz="182285" rtl="0" eaLnBrk="1" fontAlgn="auto" latinLnBrk="0" hangingPunct="1">
              <a:lnSpc>
                <a:spcPct val="100000"/>
              </a:lnSpc>
              <a:spcBef>
                <a:spcPts val="0"/>
              </a:spcBef>
              <a:spcAft>
                <a:spcPts val="100"/>
              </a:spcAft>
              <a:buClrTx/>
              <a:buSzTx/>
              <a:buFontTx/>
              <a:buNone/>
              <a:tabLst/>
              <a:defRPr/>
            </a:pPr>
            <a:r>
              <a:rPr kumimoji="0" lang="en-GB" sz="1000" b="0" i="0" u="none" strike="noStrike" kern="1200" cap="none" spc="0" normalizeH="0" baseline="0" noProof="0">
                <a:ln>
                  <a:noFill/>
                </a:ln>
                <a:solidFill>
                  <a:srgbClr val="3F3F3F"/>
                </a:solidFill>
                <a:effectLst/>
                <a:uLnTx/>
                <a:uFillTx/>
                <a:latin typeface="CVS Health Sans"/>
                <a:ea typeface="+mn-ea"/>
                <a:cs typeface="+mn-cs"/>
              </a:rPr>
              <a:t>Embedding a ZT mindset promotes a common security mindset and shared accountability to maintaining our security </a:t>
            </a:r>
            <a:br>
              <a:rPr kumimoji="0" lang="en-GB" sz="1000" b="0" i="0" u="none" strike="noStrike" kern="1200" cap="none" spc="0" normalizeH="0" baseline="0" noProof="0">
                <a:ln>
                  <a:noFill/>
                </a:ln>
                <a:solidFill>
                  <a:srgbClr val="3F3F3F"/>
                </a:solidFill>
                <a:effectLst/>
                <a:uLnTx/>
                <a:uFillTx/>
                <a:latin typeface="CVS Health Sans"/>
                <a:ea typeface="+mn-ea"/>
                <a:cs typeface="+mn-cs"/>
              </a:rPr>
            </a:br>
            <a:r>
              <a:rPr kumimoji="0" lang="en-GB" sz="1000" b="0" i="0" u="none" strike="noStrike" kern="1200" cap="none" spc="0" normalizeH="0" baseline="0" noProof="0">
                <a:ln>
                  <a:noFill/>
                </a:ln>
                <a:solidFill>
                  <a:srgbClr val="3F3F3F"/>
                </a:solidFill>
                <a:effectLst/>
                <a:uLnTx/>
                <a:uFillTx/>
                <a:latin typeface="CVS Health Sans"/>
                <a:ea typeface="+mn-ea"/>
                <a:cs typeface="+mn-cs"/>
              </a:rPr>
              <a:t>by reducing user-centric incidents.</a:t>
            </a:r>
          </a:p>
        </p:txBody>
      </p:sp>
      <p:pic>
        <p:nvPicPr>
          <p:cNvPr id="39" name="Graphic 38">
            <a:extLst>
              <a:ext uri="{FF2B5EF4-FFF2-40B4-BE49-F238E27FC236}">
                <a16:creationId xmlns:a16="http://schemas.microsoft.com/office/drawing/2014/main" id="{F37877C3-69C3-61BD-EB8D-F55EEA6D37A6}"/>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000" y="2007485"/>
            <a:ext cx="363700" cy="363700"/>
          </a:xfrm>
          <a:prstGeom prst="rect">
            <a:avLst/>
          </a:prstGeom>
        </p:spPr>
      </p:pic>
      <p:pic>
        <p:nvPicPr>
          <p:cNvPr id="40" name="Graphic 39">
            <a:extLst>
              <a:ext uri="{FF2B5EF4-FFF2-40B4-BE49-F238E27FC236}">
                <a16:creationId xmlns:a16="http://schemas.microsoft.com/office/drawing/2014/main" id="{D3E99B4D-BC9B-12F7-A505-AD47F82E1A9A}"/>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5000" y="3865661"/>
            <a:ext cx="420389" cy="420389"/>
          </a:xfrm>
          <a:prstGeom prst="rect">
            <a:avLst/>
          </a:prstGeom>
        </p:spPr>
      </p:pic>
      <p:pic>
        <p:nvPicPr>
          <p:cNvPr id="43" name="Graphic 42" descr="List outline">
            <a:extLst>
              <a:ext uri="{FF2B5EF4-FFF2-40B4-BE49-F238E27FC236}">
                <a16:creationId xmlns:a16="http://schemas.microsoft.com/office/drawing/2014/main" id="{92CDE88A-BBC1-1691-B7BB-1F034CCCB9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51847" y="1987365"/>
            <a:ext cx="322248" cy="322248"/>
          </a:xfrm>
          <a:prstGeom prst="rect">
            <a:avLst/>
          </a:prstGeom>
        </p:spPr>
      </p:pic>
      <p:pic>
        <p:nvPicPr>
          <p:cNvPr id="46" name="Graphic 45" descr="High voltage outline">
            <a:extLst>
              <a:ext uri="{FF2B5EF4-FFF2-40B4-BE49-F238E27FC236}">
                <a16:creationId xmlns:a16="http://schemas.microsoft.com/office/drawing/2014/main" id="{F6FF7C58-9DAD-53A3-06D7-EBA3E3A740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86768" y="1997286"/>
            <a:ext cx="302406" cy="302406"/>
          </a:xfrm>
          <a:prstGeom prst="rect">
            <a:avLst/>
          </a:prstGeom>
        </p:spPr>
      </p:pic>
      <p:pic>
        <p:nvPicPr>
          <p:cNvPr id="49" name="Graphic 48" descr="No sign outline">
            <a:extLst>
              <a:ext uri="{FF2B5EF4-FFF2-40B4-BE49-F238E27FC236}">
                <a16:creationId xmlns:a16="http://schemas.microsoft.com/office/drawing/2014/main" id="{348A031B-3779-10B1-6A80-CF2C1EA0969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76555" y="1979407"/>
            <a:ext cx="338164" cy="338164"/>
          </a:xfrm>
          <a:prstGeom prst="rect">
            <a:avLst/>
          </a:prstGeom>
        </p:spPr>
      </p:pic>
      <p:sp>
        <p:nvSpPr>
          <p:cNvPr id="2" name="Rectangle 1">
            <a:extLst>
              <a:ext uri="{FF2B5EF4-FFF2-40B4-BE49-F238E27FC236}">
                <a16:creationId xmlns:a16="http://schemas.microsoft.com/office/drawing/2014/main" id="{64C17D09-0B45-2AA0-04AC-E5AE6B4106D6}"/>
              </a:ext>
            </a:extLst>
          </p:cNvPr>
          <p:cNvSpPr/>
          <p:nvPr/>
        </p:nvSpPr>
        <p:spPr bwMode="gray">
          <a:xfrm>
            <a:off x="8237360" y="0"/>
            <a:ext cx="3954640" cy="565413"/>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CVS Health Sans"/>
                <a:ea typeface="+mn-ea"/>
                <a:cs typeface="+mn-cs"/>
              </a:rPr>
              <a:t>Simplify</a:t>
            </a:r>
          </a:p>
        </p:txBody>
      </p:sp>
    </p:spTree>
    <p:extLst>
      <p:ext uri="{BB962C8B-B14F-4D97-AF65-F5344CB8AC3E}">
        <p14:creationId xmlns:p14="http://schemas.microsoft.com/office/powerpoint/2010/main" val="3955633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794035-18EF-8DF3-8176-598E27359C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B53E16-362A-E4AA-E3B9-B4D8FF7D5E67}"/>
              </a:ext>
            </a:extLst>
          </p:cNvPr>
          <p:cNvSpPr>
            <a:spLocks noGrp="1"/>
          </p:cNvSpPr>
          <p:nvPr>
            <p:ph type="title"/>
          </p:nvPr>
        </p:nvSpPr>
        <p:spPr>
          <a:xfrm>
            <a:off x="550627" y="632912"/>
            <a:ext cx="5263711" cy="444348"/>
          </a:xfrm>
        </p:spPr>
        <p:txBody>
          <a:bodyPr/>
          <a:lstStyle/>
          <a:p>
            <a:r>
              <a:rPr lang="en-US"/>
              <a:t>SecEng Zero Trust OKRs</a:t>
            </a:r>
          </a:p>
        </p:txBody>
      </p:sp>
      <p:graphicFrame>
        <p:nvGraphicFramePr>
          <p:cNvPr id="3" name="Table 2">
            <a:extLst>
              <a:ext uri="{FF2B5EF4-FFF2-40B4-BE49-F238E27FC236}">
                <a16:creationId xmlns:a16="http://schemas.microsoft.com/office/drawing/2014/main" id="{55744C92-0901-22F3-3240-6E341118E4E7}"/>
              </a:ext>
            </a:extLst>
          </p:cNvPr>
          <p:cNvGraphicFramePr>
            <a:graphicFrameLocks noGrp="1"/>
          </p:cNvGraphicFramePr>
          <p:nvPr>
            <p:extLst>
              <p:ext uri="{D42A27DB-BD31-4B8C-83A1-F6EECF244321}">
                <p14:modId xmlns:p14="http://schemas.microsoft.com/office/powerpoint/2010/main" val="2684130381"/>
              </p:ext>
            </p:extLst>
          </p:nvPr>
        </p:nvGraphicFramePr>
        <p:xfrm>
          <a:off x="567664" y="2512894"/>
          <a:ext cx="11051245" cy="2722532"/>
        </p:xfrm>
        <a:graphic>
          <a:graphicData uri="http://schemas.openxmlformats.org/drawingml/2006/table">
            <a:tbl>
              <a:tblPr/>
              <a:tblGrid>
                <a:gridCol w="6779869">
                  <a:extLst>
                    <a:ext uri="{9D8B030D-6E8A-4147-A177-3AD203B41FA5}">
                      <a16:colId xmlns:a16="http://schemas.microsoft.com/office/drawing/2014/main" val="4000119741"/>
                    </a:ext>
                  </a:extLst>
                </a:gridCol>
                <a:gridCol w="1487963">
                  <a:extLst>
                    <a:ext uri="{9D8B030D-6E8A-4147-A177-3AD203B41FA5}">
                      <a16:colId xmlns:a16="http://schemas.microsoft.com/office/drawing/2014/main" val="1815127685"/>
                    </a:ext>
                  </a:extLst>
                </a:gridCol>
                <a:gridCol w="1366093">
                  <a:extLst>
                    <a:ext uri="{9D8B030D-6E8A-4147-A177-3AD203B41FA5}">
                      <a16:colId xmlns:a16="http://schemas.microsoft.com/office/drawing/2014/main" val="3418194473"/>
                    </a:ext>
                  </a:extLst>
                </a:gridCol>
                <a:gridCol w="1417320">
                  <a:extLst>
                    <a:ext uri="{9D8B030D-6E8A-4147-A177-3AD203B41FA5}">
                      <a16:colId xmlns:a16="http://schemas.microsoft.com/office/drawing/2014/main" val="3991743199"/>
                    </a:ext>
                  </a:extLst>
                </a:gridCol>
              </a:tblGrid>
              <a:tr h="309469">
                <a:tc gridSpan="4">
                  <a:txBody>
                    <a:bodyPr/>
                    <a:lstStyle/>
                    <a:p>
                      <a:pPr marL="0" marR="0" lvl="0" indent="0" algn="ctr" defTabSz="457063" rtl="0" eaLnBrk="1" fontAlgn="ctr" latinLnBrk="0" hangingPunct="1">
                        <a:lnSpc>
                          <a:spcPct val="100000"/>
                        </a:lnSpc>
                        <a:spcBef>
                          <a:spcPts val="0"/>
                        </a:spcBef>
                        <a:spcAft>
                          <a:spcPts val="0"/>
                        </a:spcAft>
                        <a:buClrTx/>
                        <a:buSzTx/>
                        <a:buFontTx/>
                        <a:buNone/>
                        <a:tabLst/>
                        <a:defRPr/>
                      </a:pPr>
                      <a:r>
                        <a:rPr lang="en-US" sz="1600" b="1">
                          <a:solidFill>
                            <a:schemeClr val="bg1"/>
                          </a:solidFill>
                          <a:effectLst/>
                        </a:rPr>
                        <a:t>KR’s Supporting our ZT Objective</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267AC0"/>
                    </a:solidFill>
                  </a:tcPr>
                </a:tc>
                <a:tc hMerge="1">
                  <a:txBody>
                    <a:bodyPr/>
                    <a:lstStyle/>
                    <a:p>
                      <a:endParaRPr lang="en-US" sz="1500" b="1">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hMerge="1">
                  <a:txBody>
                    <a:bodyPr/>
                    <a:lstStyle/>
                    <a:p>
                      <a:endParaRPr lang="en-US" sz="1500" b="1">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hMerge="1">
                  <a:txBody>
                    <a:bodyPr/>
                    <a:lstStyle/>
                    <a:p>
                      <a:endParaRPr lang="en-US" sz="1500" b="1">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2486840105"/>
                  </a:ext>
                </a:extLst>
              </a:tr>
              <a:tr h="293123">
                <a:tc>
                  <a:txBody>
                    <a:bodyPr/>
                    <a:lstStyle/>
                    <a:p>
                      <a:r>
                        <a:rPr lang="en-US" sz="1200" b="1">
                          <a:solidFill>
                            <a:schemeClr val="tx2"/>
                          </a:solidFill>
                          <a:effectLst/>
                        </a:rPr>
                        <a:t>Key Result</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tc>
                  <a:txBody>
                    <a:bodyPr/>
                    <a:lstStyle/>
                    <a:p>
                      <a:r>
                        <a:rPr lang="en-US" sz="1200" b="1">
                          <a:solidFill>
                            <a:schemeClr val="tx2"/>
                          </a:solidFill>
                          <a:effectLst/>
                        </a:rPr>
                        <a:t>Owner</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tc>
                  <a:txBody>
                    <a:bodyPr/>
                    <a:lstStyle/>
                    <a:p>
                      <a:r>
                        <a:rPr lang="en-US" sz="1200" b="1">
                          <a:solidFill>
                            <a:schemeClr val="tx2"/>
                          </a:solidFill>
                          <a:effectLst/>
                        </a:rPr>
                        <a:t>Timeframe</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tc>
                  <a:txBody>
                    <a:bodyPr/>
                    <a:lstStyle/>
                    <a:p>
                      <a:r>
                        <a:rPr lang="en-US" sz="1200" b="1">
                          <a:solidFill>
                            <a:schemeClr val="tx2"/>
                          </a:solidFill>
                          <a:effectLst/>
                        </a:rPr>
                        <a:t>Confidence</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6612683"/>
                  </a:ext>
                </a:extLst>
              </a:tr>
              <a:tr h="315668">
                <a:tc>
                  <a:txBody>
                    <a:bodyPr/>
                    <a:lstStyle/>
                    <a:p>
                      <a:r>
                        <a:rPr lang="en-US" sz="1200">
                          <a:solidFill>
                            <a:schemeClr val="tx2"/>
                          </a:solidFill>
                          <a:effectLst/>
                        </a:rPr>
                        <a:t>Rationalize on-prem proxy solution to Palo Alto, avoid McAfee renewal</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solidFill>
                            <a:schemeClr val="tx2"/>
                          </a:solidFill>
                          <a:effectLst/>
                        </a:rPr>
                        <a:t>Javier Landin</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a:solidFill>
                            <a:schemeClr val="tx2"/>
                          </a:solidFill>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327745566"/>
                  </a:ext>
                </a:extLst>
              </a:tr>
              <a:tr h="376305">
                <a:tc>
                  <a:txBody>
                    <a:bodyPr/>
                    <a:lstStyle/>
                    <a:p>
                      <a:r>
                        <a:rPr lang="en-US" sz="1200">
                          <a:solidFill>
                            <a:schemeClr val="tx2"/>
                          </a:solidFill>
                          <a:effectLst/>
                        </a:rPr>
                        <a:t>Deploy 3rd Party Landing Zone version 1 in West Colo, onboard 5 parties for pilot </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100">
                          <a:solidFill>
                            <a:schemeClr val="tx2"/>
                          </a:solidFill>
                          <a:effectLst/>
                        </a:rPr>
                        <a:t>Javier Landin</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solidFill>
                            <a:schemeClr val="tx2"/>
                          </a:solidFill>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3624983603"/>
                  </a:ext>
                </a:extLst>
              </a:tr>
              <a:tr h="315668">
                <a:tc>
                  <a:txBody>
                    <a:bodyPr/>
                    <a:lstStyle/>
                    <a:p>
                      <a:r>
                        <a:rPr lang="en-US" sz="1200">
                          <a:solidFill>
                            <a:schemeClr val="tx2"/>
                          </a:solidFill>
                          <a:effectLst/>
                        </a:rPr>
                        <a:t>Continue hardening endpoint firewall policies to prevent unauthorized access</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100">
                          <a:solidFill>
                            <a:schemeClr val="tx2"/>
                          </a:solidFill>
                          <a:effectLst/>
                        </a:rPr>
                        <a:t>Javier Landin</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solidFill>
                            <a:schemeClr val="tx2"/>
                          </a:solidFill>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3078212653"/>
                  </a:ext>
                </a:extLst>
              </a:tr>
              <a:tr h="315668">
                <a:tc>
                  <a:txBody>
                    <a:bodyPr/>
                    <a:lstStyle/>
                    <a:p>
                      <a:r>
                        <a:rPr lang="en-US" sz="1200">
                          <a:solidFill>
                            <a:schemeClr val="tx2"/>
                          </a:solidFill>
                          <a:effectLst/>
                        </a:rPr>
                        <a:t>Execute 2026 Firewall strategy (reducing the total firewall footprint by 15%)  </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solidFill>
                            <a:schemeClr val="tx2"/>
                          </a:solidFill>
                          <a:effectLst/>
                        </a:rPr>
                        <a:t>Javier Landin</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solidFill>
                            <a:schemeClr val="tx2"/>
                          </a:solidFill>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340838257"/>
                  </a:ext>
                </a:extLst>
              </a:tr>
              <a:tr h="315668">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solidFill>
                            <a:schemeClr val="tx2"/>
                          </a:solidFill>
                          <a:effectLst/>
                        </a:rPr>
                        <a:t>Migrate data center internet egress from legacy proxy‑based architectures to standardize Palo Alto enforcement</a:t>
                      </a:r>
                      <a:endParaRPr lang="en-US" sz="1200">
                        <a:solidFill>
                          <a:schemeClr val="tx2"/>
                        </a:solidFill>
                        <a:effectLst/>
                        <a:highlight>
                          <a:srgbClr val="FFFF00"/>
                        </a:highligh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solidFill>
                            <a:schemeClr val="tx2"/>
                          </a:solidFill>
                          <a:effectLst/>
                        </a:rPr>
                        <a:t>Javier Landin</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solidFill>
                            <a:schemeClr val="tx2"/>
                          </a:solidFill>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456786979"/>
                  </a:ext>
                </a:extLst>
              </a:tr>
              <a:tr h="315668">
                <a:tc>
                  <a:txBody>
                    <a:bodyPr/>
                    <a:lstStyle/>
                    <a:p>
                      <a:r>
                        <a:rPr lang="en-US" sz="1200">
                          <a:solidFill>
                            <a:schemeClr val="tx2"/>
                          </a:solidFill>
                          <a:effectLst/>
                          <a:highlight>
                            <a:srgbClr val="FFFF00"/>
                          </a:highlight>
                        </a:rPr>
                        <a:t>Azure, AWS and GCP Egress Cutover </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solidFill>
                            <a:schemeClr val="tx2"/>
                          </a:solidFill>
                          <a:effectLst/>
                        </a:rPr>
                        <a:t>Prashant Kaushik</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solidFill>
                            <a:schemeClr val="tx2"/>
                          </a:solidFill>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3666037896"/>
                  </a:ext>
                </a:extLst>
              </a:tr>
            </a:tbl>
          </a:graphicData>
        </a:graphic>
      </p:graphicFrame>
      <p:sp>
        <p:nvSpPr>
          <p:cNvPr id="16" name="Rectangle 15">
            <a:extLst>
              <a:ext uri="{FF2B5EF4-FFF2-40B4-BE49-F238E27FC236}">
                <a16:creationId xmlns:a16="http://schemas.microsoft.com/office/drawing/2014/main" id="{4C9F0AD9-2CEA-95D5-D541-C94297AADFB1}"/>
              </a:ext>
            </a:extLst>
          </p:cNvPr>
          <p:cNvSpPr/>
          <p:nvPr/>
        </p:nvSpPr>
        <p:spPr bwMode="gray">
          <a:xfrm>
            <a:off x="1301489" y="1744293"/>
            <a:ext cx="10317424" cy="636454"/>
          </a:xfrm>
          <a:prstGeom prst="rect">
            <a:avLst/>
          </a:prstGeom>
          <a:gradFill flip="none" rotWithShape="1">
            <a:gsLst>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VS Health Sans"/>
                <a:ea typeface="+mn-ea"/>
                <a:cs typeface="+mn-cs"/>
              </a:rPr>
              <a:t>Objective: </a:t>
            </a:r>
            <a:r>
              <a:rPr kumimoji="0" lang="en-US" sz="1400" b="0" i="0" u="none" strike="noStrike" kern="1200" cap="none" spc="0" normalizeH="0" baseline="0" noProof="0">
                <a:ln>
                  <a:noFill/>
                </a:ln>
                <a:solidFill>
                  <a:srgbClr val="FFFFFF"/>
                </a:solidFill>
                <a:effectLst/>
                <a:uLnTx/>
                <a:uFillTx/>
                <a:latin typeface="CVS Health Sans"/>
                <a:ea typeface="+mn-ea"/>
                <a:cs typeface="+mn-cs"/>
              </a:rPr>
              <a:t>Reduce CVS risk profile by </a:t>
            </a:r>
            <a:r>
              <a:rPr kumimoji="0" lang="en-US" sz="1400" b="1" i="0" u="none" strike="noStrike" kern="1200" cap="none" spc="0" normalizeH="0" baseline="0" noProof="0">
                <a:ln>
                  <a:noFill/>
                </a:ln>
                <a:solidFill>
                  <a:srgbClr val="FFFFFF"/>
                </a:solidFill>
                <a:effectLst/>
                <a:uLnTx/>
                <a:uFillTx/>
                <a:latin typeface="CVS Health Sans"/>
                <a:ea typeface="+mn-ea"/>
                <a:cs typeface="+mn-cs"/>
              </a:rPr>
              <a:t>enhancing visibility and bolstering protection </a:t>
            </a:r>
            <a:r>
              <a:rPr kumimoji="0" lang="en-US" sz="1400" b="0" i="0" u="none" strike="noStrike" kern="1200" cap="none" spc="0" normalizeH="0" baseline="0" noProof="0">
                <a:ln>
                  <a:noFill/>
                </a:ln>
                <a:solidFill>
                  <a:srgbClr val="FFFFFF"/>
                </a:solidFill>
                <a:effectLst/>
                <a:uLnTx/>
                <a:uFillTx/>
                <a:latin typeface="CVS Health Sans"/>
                <a:ea typeface="+mn-ea"/>
                <a:cs typeface="+mn-cs"/>
              </a:rPr>
              <a:t>capabilities within a Zero </a:t>
            </a:r>
            <a:br>
              <a:rPr kumimoji="0" lang="en-US" sz="1400" b="0" i="0" u="none" strike="noStrike" kern="1200" cap="none" spc="0" normalizeH="0" baseline="0" noProof="0">
                <a:ln>
                  <a:noFill/>
                </a:ln>
                <a:solidFill>
                  <a:srgbClr val="FFFFFF"/>
                </a:solidFill>
                <a:effectLst/>
                <a:uLnTx/>
                <a:uFillTx/>
                <a:latin typeface="CVS Health Sans"/>
                <a:ea typeface="+mn-ea"/>
                <a:cs typeface="+mn-cs"/>
              </a:rPr>
            </a:br>
            <a:r>
              <a:rPr kumimoji="0" lang="en-US" sz="1400" b="0" i="0" u="none" strike="noStrike" kern="1200" cap="none" spc="0" normalizeH="0" baseline="0" noProof="0">
                <a:ln>
                  <a:noFill/>
                </a:ln>
                <a:solidFill>
                  <a:srgbClr val="FFFFFF"/>
                </a:solidFill>
                <a:effectLst/>
                <a:uLnTx/>
                <a:uFillTx/>
                <a:latin typeface="CVS Health Sans"/>
                <a:ea typeface="+mn-ea"/>
                <a:cs typeface="+mn-cs"/>
              </a:rPr>
              <a:t>Trust framework</a:t>
            </a:r>
            <a:endParaRPr kumimoji="0" lang="en-US" sz="1400" b="0" i="0" u="none" strike="noStrike" kern="1200" cap="none" spc="0" normalizeH="0" baseline="0" noProof="0">
              <a:ln>
                <a:noFill/>
              </a:ln>
              <a:solidFill>
                <a:srgbClr val="FFFFFF"/>
              </a:solidFill>
              <a:effectLst/>
              <a:uLnTx/>
              <a:uFillTx/>
              <a:latin typeface="CVS Health Sans"/>
              <a:ea typeface="Calibri" panose="020F0502020204030204" pitchFamily="34" charset="0"/>
              <a:cs typeface="Calibri" panose="020F0502020204030204" pitchFamily="34" charset="0"/>
            </a:endParaRPr>
          </a:p>
        </p:txBody>
      </p:sp>
      <p:sp>
        <p:nvSpPr>
          <p:cNvPr id="17" name="Rectangle: Rounded Corners 16">
            <a:extLst>
              <a:ext uri="{FF2B5EF4-FFF2-40B4-BE49-F238E27FC236}">
                <a16:creationId xmlns:a16="http://schemas.microsoft.com/office/drawing/2014/main" id="{DF70BB9E-B830-9CC2-5D78-2AD9A95E9182}"/>
              </a:ext>
            </a:extLst>
          </p:cNvPr>
          <p:cNvSpPr/>
          <p:nvPr/>
        </p:nvSpPr>
        <p:spPr bwMode="gray">
          <a:xfrm>
            <a:off x="573087" y="1686623"/>
            <a:ext cx="757984" cy="757984"/>
          </a:xfrm>
          <a:prstGeom prst="roundRect">
            <a:avLst/>
          </a:prstGeom>
          <a:solidFill>
            <a:srgbClr val="E9E9E9"/>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18" name="Graphic 17">
            <a:extLst>
              <a:ext uri="{FF2B5EF4-FFF2-40B4-BE49-F238E27FC236}">
                <a16:creationId xmlns:a16="http://schemas.microsoft.com/office/drawing/2014/main" id="{D3E21074-13F6-9A33-593C-A0E08264305A}"/>
              </a:ext>
            </a:extLst>
          </p:cNvPr>
          <p:cNvPicPr>
            <a:picLocks/>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9245" y="1832781"/>
            <a:ext cx="465668" cy="465668"/>
          </a:xfrm>
          <a:prstGeom prst="rect">
            <a:avLst/>
          </a:prstGeom>
        </p:spPr>
      </p:pic>
      <p:grpSp>
        <p:nvGrpSpPr>
          <p:cNvPr id="5" name="Group 4">
            <a:extLst>
              <a:ext uri="{FF2B5EF4-FFF2-40B4-BE49-F238E27FC236}">
                <a16:creationId xmlns:a16="http://schemas.microsoft.com/office/drawing/2014/main" id="{3222C3B3-CD61-CD90-E027-3E28B124EED9}"/>
              </a:ext>
            </a:extLst>
          </p:cNvPr>
          <p:cNvGrpSpPr/>
          <p:nvPr/>
        </p:nvGrpSpPr>
        <p:grpSpPr>
          <a:xfrm>
            <a:off x="567665" y="5360387"/>
            <a:ext cx="11051246" cy="444500"/>
            <a:chOff x="567665" y="5360387"/>
            <a:chExt cx="11051246" cy="444500"/>
          </a:xfrm>
        </p:grpSpPr>
        <p:sp>
          <p:nvSpPr>
            <p:cNvPr id="19" name="Rectangle: Rounded Corners 18">
              <a:extLst>
                <a:ext uri="{FF2B5EF4-FFF2-40B4-BE49-F238E27FC236}">
                  <a16:creationId xmlns:a16="http://schemas.microsoft.com/office/drawing/2014/main" id="{3D93A9D3-F5B8-71C3-F75E-674EF330B359}"/>
                </a:ext>
              </a:extLst>
            </p:cNvPr>
            <p:cNvSpPr/>
            <p:nvPr/>
          </p:nvSpPr>
          <p:spPr bwMode="gray">
            <a:xfrm>
              <a:off x="567665" y="5360387"/>
              <a:ext cx="11051246" cy="444500"/>
            </a:xfrm>
            <a:prstGeom prst="roundRect">
              <a:avLst>
                <a:gd name="adj" fmla="val 6112"/>
              </a:avLst>
            </a:prstGeom>
            <a:solidFill>
              <a:srgbClr val="E9E9E9"/>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grpSp>
          <p:nvGrpSpPr>
            <p:cNvPr id="12" name="Group 11">
              <a:extLst>
                <a:ext uri="{FF2B5EF4-FFF2-40B4-BE49-F238E27FC236}">
                  <a16:creationId xmlns:a16="http://schemas.microsoft.com/office/drawing/2014/main" id="{0941EDC8-59C8-D344-DBEA-00D49BE5069A}"/>
                </a:ext>
              </a:extLst>
            </p:cNvPr>
            <p:cNvGrpSpPr/>
            <p:nvPr/>
          </p:nvGrpSpPr>
          <p:grpSpPr>
            <a:xfrm>
              <a:off x="3560951" y="5494578"/>
              <a:ext cx="1164274" cy="182880"/>
              <a:chOff x="3560951" y="5024446"/>
              <a:chExt cx="1164274" cy="182880"/>
            </a:xfrm>
          </p:grpSpPr>
          <p:sp>
            <p:nvSpPr>
              <p:cNvPr id="6" name="Oval 5">
                <a:extLst>
                  <a:ext uri="{FF2B5EF4-FFF2-40B4-BE49-F238E27FC236}">
                    <a16:creationId xmlns:a16="http://schemas.microsoft.com/office/drawing/2014/main" id="{ADEDF997-DEF6-9A90-863D-1338B5057696}"/>
                  </a:ext>
                </a:extLst>
              </p:cNvPr>
              <p:cNvSpPr/>
              <p:nvPr/>
            </p:nvSpPr>
            <p:spPr bwMode="gray">
              <a:xfrm>
                <a:off x="3560951" y="5024446"/>
                <a:ext cx="182880" cy="182880"/>
              </a:xfrm>
              <a:prstGeom prst="ellipse">
                <a:avLst/>
              </a:prstGeom>
              <a:solidFill>
                <a:srgbClr val="00B05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1" u="none" strike="noStrike" kern="1200" cap="none" spc="0" normalizeH="0" baseline="0" noProof="0">
                  <a:ln>
                    <a:noFill/>
                  </a:ln>
                  <a:solidFill>
                    <a:srgbClr val="FFFFFF"/>
                  </a:solidFill>
                  <a:effectLst/>
                  <a:uLnTx/>
                  <a:uFillTx/>
                  <a:latin typeface="CVS Health Sans"/>
                  <a:ea typeface="+mn-ea"/>
                  <a:cs typeface="+mn-cs"/>
                </a:endParaRPr>
              </a:p>
            </p:txBody>
          </p:sp>
          <p:sp>
            <p:nvSpPr>
              <p:cNvPr id="15" name="TextBox 14">
                <a:extLst>
                  <a:ext uri="{FF2B5EF4-FFF2-40B4-BE49-F238E27FC236}">
                    <a16:creationId xmlns:a16="http://schemas.microsoft.com/office/drawing/2014/main" id="{8F898DF6-B35B-A3DE-0CA4-BBFC035F6CD9}"/>
                  </a:ext>
                </a:extLst>
              </p:cNvPr>
              <p:cNvSpPr txBox="1"/>
              <p:nvPr/>
            </p:nvSpPr>
            <p:spPr>
              <a:xfrm>
                <a:off x="3867975" y="5038942"/>
                <a:ext cx="85725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On Track</a:t>
                </a:r>
              </a:p>
            </p:txBody>
          </p:sp>
        </p:grpSp>
        <p:grpSp>
          <p:nvGrpSpPr>
            <p:cNvPr id="20" name="Group 19">
              <a:extLst>
                <a:ext uri="{FF2B5EF4-FFF2-40B4-BE49-F238E27FC236}">
                  <a16:creationId xmlns:a16="http://schemas.microsoft.com/office/drawing/2014/main" id="{3C771FBF-D1CD-4D16-F6A9-8763C9620D9A}"/>
                </a:ext>
              </a:extLst>
            </p:cNvPr>
            <p:cNvGrpSpPr/>
            <p:nvPr/>
          </p:nvGrpSpPr>
          <p:grpSpPr>
            <a:xfrm>
              <a:off x="7692476" y="5494578"/>
              <a:ext cx="1188655" cy="182880"/>
              <a:chOff x="7692476" y="5024446"/>
              <a:chExt cx="1188655" cy="182880"/>
            </a:xfrm>
          </p:grpSpPr>
          <p:sp>
            <p:nvSpPr>
              <p:cNvPr id="10" name="Oval 9">
                <a:extLst>
                  <a:ext uri="{FF2B5EF4-FFF2-40B4-BE49-F238E27FC236}">
                    <a16:creationId xmlns:a16="http://schemas.microsoft.com/office/drawing/2014/main" id="{B49830FF-CF6A-5824-4147-AB2AB475535F}"/>
                  </a:ext>
                </a:extLst>
              </p:cNvPr>
              <p:cNvSpPr/>
              <p:nvPr/>
            </p:nvSpPr>
            <p:spPr bwMode="gray">
              <a:xfrm>
                <a:off x="7692476" y="5024446"/>
                <a:ext cx="182880" cy="182880"/>
              </a:xfrm>
              <a:prstGeom prst="ellipse">
                <a:avLst/>
              </a:prstGeom>
              <a:solidFill>
                <a:srgbClr val="FFC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1" u="none" strike="noStrike" kern="1200" cap="none" spc="0" normalizeH="0" baseline="0" noProof="0">
                  <a:ln>
                    <a:noFill/>
                  </a:ln>
                  <a:solidFill>
                    <a:srgbClr val="FFFFFF"/>
                  </a:solidFill>
                  <a:effectLst/>
                  <a:uLnTx/>
                  <a:uFillTx/>
                  <a:latin typeface="CVS Health Sans"/>
                  <a:ea typeface="+mn-ea"/>
                  <a:cs typeface="+mn-cs"/>
                </a:endParaRPr>
              </a:p>
            </p:txBody>
          </p:sp>
          <p:sp>
            <p:nvSpPr>
              <p:cNvPr id="26" name="TextBox 25">
                <a:extLst>
                  <a:ext uri="{FF2B5EF4-FFF2-40B4-BE49-F238E27FC236}">
                    <a16:creationId xmlns:a16="http://schemas.microsoft.com/office/drawing/2014/main" id="{89E5CB8F-30E1-F34C-0EE3-E24216033F6F}"/>
                  </a:ext>
                </a:extLst>
              </p:cNvPr>
              <p:cNvSpPr txBox="1"/>
              <p:nvPr/>
            </p:nvSpPr>
            <p:spPr>
              <a:xfrm>
                <a:off x="8023881" y="5038942"/>
                <a:ext cx="85725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Off Track</a:t>
                </a:r>
              </a:p>
            </p:txBody>
          </p:sp>
        </p:grpSp>
        <p:grpSp>
          <p:nvGrpSpPr>
            <p:cNvPr id="13" name="Group 12">
              <a:extLst>
                <a:ext uri="{FF2B5EF4-FFF2-40B4-BE49-F238E27FC236}">
                  <a16:creationId xmlns:a16="http://schemas.microsoft.com/office/drawing/2014/main" id="{47440706-810C-16ED-5C96-64C9DF1E48D0}"/>
                </a:ext>
              </a:extLst>
            </p:cNvPr>
            <p:cNvGrpSpPr/>
            <p:nvPr/>
          </p:nvGrpSpPr>
          <p:grpSpPr>
            <a:xfrm>
              <a:off x="5631459" y="5494578"/>
              <a:ext cx="1154784" cy="182880"/>
              <a:chOff x="5425945" y="5024446"/>
              <a:chExt cx="1154784" cy="182880"/>
            </a:xfrm>
          </p:grpSpPr>
          <p:sp>
            <p:nvSpPr>
              <p:cNvPr id="7" name="Oval 6">
                <a:extLst>
                  <a:ext uri="{FF2B5EF4-FFF2-40B4-BE49-F238E27FC236}">
                    <a16:creationId xmlns:a16="http://schemas.microsoft.com/office/drawing/2014/main" id="{F67F4297-43A0-1F71-0F6F-EA9CA5C0E102}"/>
                  </a:ext>
                </a:extLst>
              </p:cNvPr>
              <p:cNvSpPr/>
              <p:nvPr/>
            </p:nvSpPr>
            <p:spPr bwMode="gray">
              <a:xfrm>
                <a:off x="5425945" y="5024446"/>
                <a:ext cx="182880" cy="182880"/>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1" u="none" strike="noStrike" kern="1200" cap="none" spc="0" normalizeH="0" baseline="0" noProof="0">
                  <a:ln>
                    <a:noFill/>
                  </a:ln>
                  <a:solidFill>
                    <a:srgbClr val="FFFFFF"/>
                  </a:solidFill>
                  <a:effectLst/>
                  <a:uLnTx/>
                  <a:uFillTx/>
                  <a:latin typeface="CVS Health Sans"/>
                  <a:ea typeface="+mn-ea"/>
                  <a:cs typeface="+mn-cs"/>
                </a:endParaRPr>
              </a:p>
            </p:txBody>
          </p:sp>
          <p:sp>
            <p:nvSpPr>
              <p:cNvPr id="9" name="TextBox 8">
                <a:extLst>
                  <a:ext uri="{FF2B5EF4-FFF2-40B4-BE49-F238E27FC236}">
                    <a16:creationId xmlns:a16="http://schemas.microsoft.com/office/drawing/2014/main" id="{EA09B39A-CE28-9DB3-698D-2286C11274D8}"/>
                  </a:ext>
                </a:extLst>
              </p:cNvPr>
              <p:cNvSpPr txBox="1"/>
              <p:nvPr/>
            </p:nvSpPr>
            <p:spPr>
              <a:xfrm>
                <a:off x="5723479" y="5038942"/>
                <a:ext cx="85725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At Risk</a:t>
                </a:r>
              </a:p>
            </p:txBody>
          </p:sp>
        </p:grpSp>
      </p:grpSp>
      <p:sp>
        <p:nvSpPr>
          <p:cNvPr id="4" name="Text Placeholder 4">
            <a:extLst>
              <a:ext uri="{FF2B5EF4-FFF2-40B4-BE49-F238E27FC236}">
                <a16:creationId xmlns:a16="http://schemas.microsoft.com/office/drawing/2014/main" id="{6A695731-1E9C-284A-6A41-3D4091A87214}"/>
              </a:ext>
            </a:extLst>
          </p:cNvPr>
          <p:cNvSpPr txBox="1">
            <a:spLocks/>
          </p:cNvSpPr>
          <p:nvPr/>
        </p:nvSpPr>
        <p:spPr>
          <a:xfrm>
            <a:off x="573239" y="1055865"/>
            <a:ext cx="10495832" cy="308582"/>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t">
              <a:lnSpc>
                <a:spcPct val="100000"/>
              </a:lnSpc>
              <a:buClr>
                <a:srgbClr val="00B8F5"/>
              </a:buClr>
              <a:defRPr/>
            </a:pPr>
            <a:r>
              <a:rPr kumimoji="0" lang="en-US" sz="14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rPr>
              <a:t>Key Results represent the measurable outcomes each function is driving, with visibility into ownership, timelines, and execution progress.</a:t>
            </a:r>
            <a:endParaRPr kumimoji="0" lang="en-US" sz="1400" b="0" i="0" u="none" strike="noStrike" kern="1200" cap="none" spc="0" normalizeH="0" baseline="0" noProof="0">
              <a:ln>
                <a:noFill/>
              </a:ln>
              <a:solidFill>
                <a:srgbClr val="404040"/>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2237350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E19A57-B706-8AAC-7BC8-840B473144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EF197-5B79-EB97-F8A0-0D9F5593F985}"/>
              </a:ext>
            </a:extLst>
          </p:cNvPr>
          <p:cNvSpPr>
            <a:spLocks noGrp="1"/>
          </p:cNvSpPr>
          <p:nvPr>
            <p:ph type="title"/>
          </p:nvPr>
        </p:nvSpPr>
        <p:spPr>
          <a:xfrm>
            <a:off x="550627" y="632912"/>
            <a:ext cx="5263711" cy="444348"/>
          </a:xfrm>
        </p:spPr>
        <p:txBody>
          <a:bodyPr/>
          <a:lstStyle/>
          <a:p>
            <a:r>
              <a:rPr lang="en-US"/>
              <a:t>SecOps Zero Trust OKRs</a:t>
            </a:r>
          </a:p>
        </p:txBody>
      </p:sp>
      <p:graphicFrame>
        <p:nvGraphicFramePr>
          <p:cNvPr id="3" name="Table 2">
            <a:extLst>
              <a:ext uri="{FF2B5EF4-FFF2-40B4-BE49-F238E27FC236}">
                <a16:creationId xmlns:a16="http://schemas.microsoft.com/office/drawing/2014/main" id="{E36AA58A-7423-580F-5232-150A7394761B}"/>
              </a:ext>
            </a:extLst>
          </p:cNvPr>
          <p:cNvGraphicFramePr>
            <a:graphicFrameLocks noGrp="1"/>
          </p:cNvGraphicFramePr>
          <p:nvPr>
            <p:extLst>
              <p:ext uri="{D42A27DB-BD31-4B8C-83A1-F6EECF244321}">
                <p14:modId xmlns:p14="http://schemas.microsoft.com/office/powerpoint/2010/main" val="1797084641"/>
              </p:ext>
            </p:extLst>
          </p:nvPr>
        </p:nvGraphicFramePr>
        <p:xfrm>
          <a:off x="567664" y="2512894"/>
          <a:ext cx="11051245" cy="2627243"/>
        </p:xfrm>
        <a:graphic>
          <a:graphicData uri="http://schemas.openxmlformats.org/drawingml/2006/table">
            <a:tbl>
              <a:tblPr/>
              <a:tblGrid>
                <a:gridCol w="6779869">
                  <a:extLst>
                    <a:ext uri="{9D8B030D-6E8A-4147-A177-3AD203B41FA5}">
                      <a16:colId xmlns:a16="http://schemas.microsoft.com/office/drawing/2014/main" val="4000119741"/>
                    </a:ext>
                  </a:extLst>
                </a:gridCol>
                <a:gridCol w="1487963">
                  <a:extLst>
                    <a:ext uri="{9D8B030D-6E8A-4147-A177-3AD203B41FA5}">
                      <a16:colId xmlns:a16="http://schemas.microsoft.com/office/drawing/2014/main" val="1815127685"/>
                    </a:ext>
                  </a:extLst>
                </a:gridCol>
                <a:gridCol w="1366093">
                  <a:extLst>
                    <a:ext uri="{9D8B030D-6E8A-4147-A177-3AD203B41FA5}">
                      <a16:colId xmlns:a16="http://schemas.microsoft.com/office/drawing/2014/main" val="3418194473"/>
                    </a:ext>
                  </a:extLst>
                </a:gridCol>
                <a:gridCol w="1417320">
                  <a:extLst>
                    <a:ext uri="{9D8B030D-6E8A-4147-A177-3AD203B41FA5}">
                      <a16:colId xmlns:a16="http://schemas.microsoft.com/office/drawing/2014/main" val="3991743199"/>
                    </a:ext>
                  </a:extLst>
                </a:gridCol>
              </a:tblGrid>
              <a:tr h="309469">
                <a:tc gridSpan="4">
                  <a:txBody>
                    <a:bodyPr/>
                    <a:lstStyle/>
                    <a:p>
                      <a:pPr marL="0" marR="0" lvl="0" indent="0" algn="ctr" defTabSz="457063" rtl="0" eaLnBrk="1" fontAlgn="ctr" latinLnBrk="0" hangingPunct="1">
                        <a:lnSpc>
                          <a:spcPct val="100000"/>
                        </a:lnSpc>
                        <a:spcBef>
                          <a:spcPts val="0"/>
                        </a:spcBef>
                        <a:spcAft>
                          <a:spcPts val="0"/>
                        </a:spcAft>
                        <a:buClrTx/>
                        <a:buSzTx/>
                        <a:buFontTx/>
                        <a:buNone/>
                        <a:tabLst/>
                        <a:defRPr/>
                      </a:pPr>
                      <a:r>
                        <a:rPr lang="en-US" sz="1600" b="1">
                          <a:solidFill>
                            <a:schemeClr val="bg1"/>
                          </a:solidFill>
                          <a:effectLst/>
                        </a:rPr>
                        <a:t>KR’s Supporting our ZT Objective</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267AC0"/>
                    </a:solidFill>
                  </a:tcPr>
                </a:tc>
                <a:tc hMerge="1">
                  <a:txBody>
                    <a:bodyPr/>
                    <a:lstStyle/>
                    <a:p>
                      <a:endParaRPr lang="en-US" sz="1500" b="1">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hMerge="1">
                  <a:txBody>
                    <a:bodyPr/>
                    <a:lstStyle/>
                    <a:p>
                      <a:endParaRPr lang="en-US" sz="1500" b="1">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tc hMerge="1">
                  <a:txBody>
                    <a:bodyPr/>
                    <a:lstStyle/>
                    <a:p>
                      <a:endParaRPr lang="en-US" sz="1500" b="1">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2486840105"/>
                  </a:ext>
                </a:extLst>
              </a:tr>
              <a:tr h="293123">
                <a:tc>
                  <a:txBody>
                    <a:bodyPr/>
                    <a:lstStyle/>
                    <a:p>
                      <a:r>
                        <a:rPr lang="en-US" sz="1200" b="1">
                          <a:solidFill>
                            <a:schemeClr val="tx2"/>
                          </a:solidFill>
                          <a:effectLst/>
                        </a:rPr>
                        <a:t>Key Result</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tc>
                  <a:txBody>
                    <a:bodyPr/>
                    <a:lstStyle/>
                    <a:p>
                      <a:r>
                        <a:rPr lang="en-US" sz="1200" b="1">
                          <a:solidFill>
                            <a:schemeClr val="tx2"/>
                          </a:solidFill>
                          <a:effectLst/>
                        </a:rPr>
                        <a:t>Owner</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tc>
                  <a:txBody>
                    <a:bodyPr/>
                    <a:lstStyle/>
                    <a:p>
                      <a:r>
                        <a:rPr lang="en-US" sz="1200" b="1">
                          <a:solidFill>
                            <a:schemeClr val="tx2"/>
                          </a:solidFill>
                          <a:effectLst/>
                        </a:rPr>
                        <a:t>Timeframe</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tc>
                  <a:txBody>
                    <a:bodyPr/>
                    <a:lstStyle/>
                    <a:p>
                      <a:r>
                        <a:rPr lang="en-US" sz="1200" b="1">
                          <a:solidFill>
                            <a:schemeClr val="tx2"/>
                          </a:solidFill>
                          <a:effectLst/>
                        </a:rPr>
                        <a:t>Confidence</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6612683"/>
                  </a:ext>
                </a:extLst>
              </a:tr>
              <a:tr h="315668">
                <a:tc>
                  <a:txBody>
                    <a:bodyPr/>
                    <a:lstStyle/>
                    <a:p>
                      <a:r>
                        <a:rPr lang="en-US" sz="1200">
                          <a:solidFill>
                            <a:schemeClr val="tx2"/>
                          </a:solidFill>
                          <a:effectLst/>
                        </a:rPr>
                        <a:t>Migrate ≥30% of security controls to standardized, automated, and cloud-native platforms.</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r>
                        <a:rPr lang="en-US" sz="1200">
                          <a:solidFill>
                            <a:schemeClr val="tx2"/>
                          </a:solidFill>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327745566"/>
                  </a:ext>
                </a:extLst>
              </a:tr>
              <a:tr h="376305">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Improve secure access experience by reducing authentication-related service tickets by ≥20%.</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solidFill>
                            <a:schemeClr val="tx2"/>
                          </a:solidFill>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3624983603"/>
                  </a:ext>
                </a:extLst>
              </a:tr>
              <a:tr h="315668">
                <a:tc>
                  <a:txBody>
                    <a:bodyPr/>
                    <a:lstStyle/>
                    <a:p>
                      <a:r>
                        <a:rPr lang="en-US" sz="1200" b="0" i="0" kern="1200">
                          <a:solidFill>
                            <a:schemeClr val="tx1"/>
                          </a:solidFill>
                          <a:effectLst/>
                          <a:latin typeface="+mn-lt"/>
                          <a:ea typeface="+mn-ea"/>
                          <a:cs typeface="+mn-cs"/>
                        </a:rPr>
                        <a:t>Embed security-by-design practices into 100% of new digital workplace and enterprise initiatives.</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solidFill>
                            <a:schemeClr val="tx2"/>
                          </a:solidFill>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3078212653"/>
                  </a:ext>
                </a:extLst>
              </a:tr>
              <a:tr h="315668">
                <a:tc>
                  <a:txBody>
                    <a:bodyPr/>
                    <a:lstStyle/>
                    <a:p>
                      <a:r>
                        <a:rPr lang="en-US" sz="1200" b="0" i="0" kern="1200">
                          <a:solidFill>
                            <a:schemeClr val="tx1"/>
                          </a:solidFill>
                          <a:effectLst/>
                          <a:latin typeface="+mn-lt"/>
                          <a:ea typeface="+mn-ea"/>
                          <a:cs typeface="+mn-cs"/>
                        </a:rPr>
                        <a:t>Work at ≥ 99.95% M365 / Collaboration availability to provide a reliable hybrid work foundation and transform the colleague experience</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solidFill>
                            <a:schemeClr val="tx2"/>
                          </a:solidFill>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340838257"/>
                  </a:ext>
                </a:extLst>
              </a:tr>
              <a:tr h="315668">
                <a:tc>
                  <a:txBody>
                    <a:bodyPr/>
                    <a:lstStyle/>
                    <a:p>
                      <a:r>
                        <a:rPr lang="en-US" sz="1200" b="0" i="0" kern="1200">
                          <a:solidFill>
                            <a:schemeClr val="tx1"/>
                          </a:solidFill>
                          <a:effectLst/>
                          <a:latin typeface="+mn-lt"/>
                          <a:ea typeface="+mn-ea"/>
                          <a:cs typeface="+mn-cs"/>
                        </a:rPr>
                        <a:t>Reduce security-related service disruptions impacting customers or colleagues by ≥20%.</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a:solidFill>
                            <a:schemeClr val="tx2"/>
                          </a:solidFill>
                          <a:effectLst/>
                        </a:rPr>
                        <a:t>FY26</a:t>
                      </a: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endParaRPr lang="en-US" sz="1100">
                        <a:solidFill>
                          <a:schemeClr val="tx2"/>
                        </a:solidFill>
                        <a:effectLst/>
                      </a:endParaRPr>
                    </a:p>
                  </a:txBody>
                  <a:tcPr marL="90415" marR="90415" marT="45208" marB="45208"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B050"/>
                    </a:solidFill>
                  </a:tcPr>
                </a:tc>
                <a:extLst>
                  <a:ext uri="{0D108BD9-81ED-4DB2-BD59-A6C34878D82A}">
                    <a16:rowId xmlns:a16="http://schemas.microsoft.com/office/drawing/2014/main" val="1456786979"/>
                  </a:ext>
                </a:extLst>
              </a:tr>
            </a:tbl>
          </a:graphicData>
        </a:graphic>
      </p:graphicFrame>
      <p:sp>
        <p:nvSpPr>
          <p:cNvPr id="16" name="Rectangle 15">
            <a:extLst>
              <a:ext uri="{FF2B5EF4-FFF2-40B4-BE49-F238E27FC236}">
                <a16:creationId xmlns:a16="http://schemas.microsoft.com/office/drawing/2014/main" id="{B80B7363-ACD0-F1BD-CE4B-DDB77DC534B1}"/>
              </a:ext>
            </a:extLst>
          </p:cNvPr>
          <p:cNvSpPr/>
          <p:nvPr/>
        </p:nvSpPr>
        <p:spPr bwMode="gray">
          <a:xfrm>
            <a:off x="1301489" y="1744293"/>
            <a:ext cx="10317424" cy="636454"/>
          </a:xfrm>
          <a:prstGeom prst="rect">
            <a:avLst/>
          </a:prstGeom>
          <a:gradFill flip="none" rotWithShape="1">
            <a:gsLst>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VS Health Sans"/>
                <a:ea typeface="+mn-ea"/>
                <a:cs typeface="+mn-cs"/>
              </a:rPr>
              <a:t>Objective: </a:t>
            </a:r>
            <a:r>
              <a:rPr kumimoji="0" lang="en-US" sz="1400" b="0" i="0" u="none" strike="noStrike" kern="1200" cap="none" spc="0" normalizeH="0" baseline="0" noProof="0">
                <a:ln>
                  <a:noFill/>
                </a:ln>
                <a:solidFill>
                  <a:srgbClr val="FFFFFF"/>
                </a:solidFill>
                <a:effectLst/>
                <a:uLnTx/>
                <a:uFillTx/>
                <a:latin typeface="CVS Health Sans"/>
                <a:ea typeface="+mn-ea"/>
                <a:cs typeface="+mn-cs"/>
              </a:rPr>
              <a:t>Reduce CVS risk profile by </a:t>
            </a:r>
            <a:r>
              <a:rPr kumimoji="0" lang="en-US" sz="1400" b="1" i="0" u="none" strike="noStrike" kern="1200" cap="none" spc="0" normalizeH="0" baseline="0" noProof="0">
                <a:ln>
                  <a:noFill/>
                </a:ln>
                <a:solidFill>
                  <a:srgbClr val="FFFFFF"/>
                </a:solidFill>
                <a:effectLst/>
                <a:uLnTx/>
                <a:uFillTx/>
                <a:latin typeface="CVS Health Sans"/>
                <a:ea typeface="+mn-ea"/>
                <a:cs typeface="+mn-cs"/>
              </a:rPr>
              <a:t>enhancing visibility and bolstering protection </a:t>
            </a:r>
            <a:r>
              <a:rPr kumimoji="0" lang="en-US" sz="1400" b="0" i="0" u="none" strike="noStrike" kern="1200" cap="none" spc="0" normalizeH="0" baseline="0" noProof="0">
                <a:ln>
                  <a:noFill/>
                </a:ln>
                <a:solidFill>
                  <a:srgbClr val="FFFFFF"/>
                </a:solidFill>
                <a:effectLst/>
                <a:uLnTx/>
                <a:uFillTx/>
                <a:latin typeface="CVS Health Sans"/>
                <a:ea typeface="+mn-ea"/>
                <a:cs typeface="+mn-cs"/>
              </a:rPr>
              <a:t>capabilities within a Zero </a:t>
            </a:r>
            <a:br>
              <a:rPr kumimoji="0" lang="en-US" sz="1400" b="0" i="0" u="none" strike="noStrike" kern="1200" cap="none" spc="0" normalizeH="0" baseline="0" noProof="0">
                <a:ln>
                  <a:noFill/>
                </a:ln>
                <a:solidFill>
                  <a:srgbClr val="FFFFFF"/>
                </a:solidFill>
                <a:effectLst/>
                <a:uLnTx/>
                <a:uFillTx/>
                <a:latin typeface="CVS Health Sans"/>
                <a:ea typeface="+mn-ea"/>
                <a:cs typeface="+mn-cs"/>
              </a:rPr>
            </a:br>
            <a:r>
              <a:rPr kumimoji="0" lang="en-US" sz="1400" b="0" i="0" u="none" strike="noStrike" kern="1200" cap="none" spc="0" normalizeH="0" baseline="0" noProof="0">
                <a:ln>
                  <a:noFill/>
                </a:ln>
                <a:solidFill>
                  <a:srgbClr val="FFFFFF"/>
                </a:solidFill>
                <a:effectLst/>
                <a:uLnTx/>
                <a:uFillTx/>
                <a:latin typeface="CVS Health Sans"/>
                <a:ea typeface="+mn-ea"/>
                <a:cs typeface="+mn-cs"/>
              </a:rPr>
              <a:t>Trust framework</a:t>
            </a:r>
            <a:endParaRPr kumimoji="0" lang="en-US" sz="1400" b="0" i="0" u="none" strike="noStrike" kern="1200" cap="none" spc="0" normalizeH="0" baseline="0" noProof="0">
              <a:ln>
                <a:noFill/>
              </a:ln>
              <a:solidFill>
                <a:srgbClr val="FFFFFF"/>
              </a:solidFill>
              <a:effectLst/>
              <a:uLnTx/>
              <a:uFillTx/>
              <a:latin typeface="CVS Health Sans"/>
              <a:ea typeface="Calibri" panose="020F0502020204030204" pitchFamily="34" charset="0"/>
              <a:cs typeface="Calibri" panose="020F0502020204030204" pitchFamily="34" charset="0"/>
            </a:endParaRPr>
          </a:p>
        </p:txBody>
      </p:sp>
      <p:sp>
        <p:nvSpPr>
          <p:cNvPr id="17" name="Rectangle: Rounded Corners 16">
            <a:extLst>
              <a:ext uri="{FF2B5EF4-FFF2-40B4-BE49-F238E27FC236}">
                <a16:creationId xmlns:a16="http://schemas.microsoft.com/office/drawing/2014/main" id="{6DF62EC7-6968-C0AD-B0E1-23059296449C}"/>
              </a:ext>
            </a:extLst>
          </p:cNvPr>
          <p:cNvSpPr/>
          <p:nvPr/>
        </p:nvSpPr>
        <p:spPr bwMode="gray">
          <a:xfrm>
            <a:off x="573087" y="1686623"/>
            <a:ext cx="757984" cy="757984"/>
          </a:xfrm>
          <a:prstGeom prst="roundRect">
            <a:avLst/>
          </a:prstGeom>
          <a:solidFill>
            <a:srgbClr val="E9E9E9"/>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18" name="Graphic 17">
            <a:extLst>
              <a:ext uri="{FF2B5EF4-FFF2-40B4-BE49-F238E27FC236}">
                <a16:creationId xmlns:a16="http://schemas.microsoft.com/office/drawing/2014/main" id="{4CF5C4DB-7BCC-7619-893B-0AEF193EAC0A}"/>
              </a:ext>
            </a:extLst>
          </p:cNvPr>
          <p:cNvPicPr>
            <a:picLocks/>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9245" y="1832781"/>
            <a:ext cx="465668" cy="465668"/>
          </a:xfrm>
          <a:prstGeom prst="rect">
            <a:avLst/>
          </a:prstGeom>
        </p:spPr>
      </p:pic>
      <p:sp>
        <p:nvSpPr>
          <p:cNvPr id="4" name="Text Placeholder 4">
            <a:extLst>
              <a:ext uri="{FF2B5EF4-FFF2-40B4-BE49-F238E27FC236}">
                <a16:creationId xmlns:a16="http://schemas.microsoft.com/office/drawing/2014/main" id="{FD05EBFB-11F2-F092-E3D5-575C6F9C935E}"/>
              </a:ext>
            </a:extLst>
          </p:cNvPr>
          <p:cNvSpPr txBox="1">
            <a:spLocks/>
          </p:cNvSpPr>
          <p:nvPr/>
        </p:nvSpPr>
        <p:spPr>
          <a:xfrm>
            <a:off x="573239" y="1055865"/>
            <a:ext cx="10495832" cy="308582"/>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t">
              <a:lnSpc>
                <a:spcPct val="100000"/>
              </a:lnSpc>
              <a:buClr>
                <a:srgbClr val="00B8F5"/>
              </a:buClr>
              <a:defRPr/>
            </a:pPr>
            <a:r>
              <a:rPr kumimoji="0" lang="en-US" sz="14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rPr>
              <a:t>Key Results represent the measurable outcomes each function is driving, with visibility into ownership, timelines, and execution progress.</a:t>
            </a:r>
            <a:endParaRPr kumimoji="0" lang="en-US" sz="1400" b="0" i="0" u="none" strike="noStrike" kern="1200" cap="none" spc="0" normalizeH="0" baseline="0" noProof="0">
              <a:ln>
                <a:noFill/>
              </a:ln>
              <a:solidFill>
                <a:srgbClr val="404040"/>
              </a:solidFill>
              <a:effectLst/>
              <a:uLnTx/>
              <a:uFillTx/>
              <a:latin typeface="CVS Health Sans"/>
              <a:ea typeface="+mn-ea"/>
              <a:cs typeface="Arial" panose="020B0604020202020204" pitchFamily="34" charset="0"/>
            </a:endParaRPr>
          </a:p>
        </p:txBody>
      </p:sp>
      <p:sp>
        <p:nvSpPr>
          <p:cNvPr id="5" name="Rectangle: Rounded Corners 4">
            <a:extLst>
              <a:ext uri="{FF2B5EF4-FFF2-40B4-BE49-F238E27FC236}">
                <a16:creationId xmlns:a16="http://schemas.microsoft.com/office/drawing/2014/main" id="{139DF801-E614-34BC-FE7D-F6FDCE203534}"/>
              </a:ext>
            </a:extLst>
          </p:cNvPr>
          <p:cNvSpPr/>
          <p:nvPr/>
        </p:nvSpPr>
        <p:spPr bwMode="gray">
          <a:xfrm>
            <a:off x="567665" y="5360387"/>
            <a:ext cx="11051246" cy="444500"/>
          </a:xfrm>
          <a:prstGeom prst="roundRect">
            <a:avLst>
              <a:gd name="adj" fmla="val 6112"/>
            </a:avLst>
          </a:prstGeom>
          <a:solidFill>
            <a:srgbClr val="E9E9E9"/>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grpSp>
        <p:nvGrpSpPr>
          <p:cNvPr id="8" name="Group 7">
            <a:extLst>
              <a:ext uri="{FF2B5EF4-FFF2-40B4-BE49-F238E27FC236}">
                <a16:creationId xmlns:a16="http://schemas.microsoft.com/office/drawing/2014/main" id="{3A35F32B-4555-BE52-65CD-337CDA4D2583}"/>
              </a:ext>
            </a:extLst>
          </p:cNvPr>
          <p:cNvGrpSpPr/>
          <p:nvPr/>
        </p:nvGrpSpPr>
        <p:grpSpPr>
          <a:xfrm>
            <a:off x="3560951" y="5494578"/>
            <a:ext cx="1164274" cy="182880"/>
            <a:chOff x="3560951" y="5024446"/>
            <a:chExt cx="1164274" cy="182880"/>
          </a:xfrm>
        </p:grpSpPr>
        <p:sp>
          <p:nvSpPr>
            <p:cNvPr id="11" name="Oval 10">
              <a:extLst>
                <a:ext uri="{FF2B5EF4-FFF2-40B4-BE49-F238E27FC236}">
                  <a16:creationId xmlns:a16="http://schemas.microsoft.com/office/drawing/2014/main" id="{4B9040D0-A4B5-6C9F-239F-FBCE33A6A898}"/>
                </a:ext>
              </a:extLst>
            </p:cNvPr>
            <p:cNvSpPr/>
            <p:nvPr/>
          </p:nvSpPr>
          <p:spPr bwMode="gray">
            <a:xfrm>
              <a:off x="3560951" y="5024446"/>
              <a:ext cx="182880" cy="182880"/>
            </a:xfrm>
            <a:prstGeom prst="ellipse">
              <a:avLst/>
            </a:prstGeom>
            <a:solidFill>
              <a:srgbClr val="00B05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1" u="none" strike="noStrike" kern="1200" cap="none" spc="0" normalizeH="0" baseline="0" noProof="0">
                <a:ln>
                  <a:noFill/>
                </a:ln>
                <a:solidFill>
                  <a:srgbClr val="FFFFFF"/>
                </a:solidFill>
                <a:effectLst/>
                <a:uLnTx/>
                <a:uFillTx/>
                <a:latin typeface="CVS Health Sans"/>
                <a:ea typeface="+mn-ea"/>
                <a:cs typeface="+mn-cs"/>
              </a:endParaRPr>
            </a:p>
          </p:txBody>
        </p:sp>
        <p:sp>
          <p:nvSpPr>
            <p:cNvPr id="14" name="TextBox 13">
              <a:extLst>
                <a:ext uri="{FF2B5EF4-FFF2-40B4-BE49-F238E27FC236}">
                  <a16:creationId xmlns:a16="http://schemas.microsoft.com/office/drawing/2014/main" id="{8C5427C3-A7DE-A604-5C9C-822D3B6AC062}"/>
                </a:ext>
              </a:extLst>
            </p:cNvPr>
            <p:cNvSpPr txBox="1"/>
            <p:nvPr/>
          </p:nvSpPr>
          <p:spPr>
            <a:xfrm>
              <a:off x="3867975" y="5038942"/>
              <a:ext cx="85725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On Track</a:t>
              </a:r>
            </a:p>
          </p:txBody>
        </p:sp>
      </p:grpSp>
      <p:grpSp>
        <p:nvGrpSpPr>
          <p:cNvPr id="21" name="Group 20">
            <a:extLst>
              <a:ext uri="{FF2B5EF4-FFF2-40B4-BE49-F238E27FC236}">
                <a16:creationId xmlns:a16="http://schemas.microsoft.com/office/drawing/2014/main" id="{29771FF5-EE4F-1925-4841-0DE1D2DCE080}"/>
              </a:ext>
            </a:extLst>
          </p:cNvPr>
          <p:cNvGrpSpPr/>
          <p:nvPr/>
        </p:nvGrpSpPr>
        <p:grpSpPr>
          <a:xfrm>
            <a:off x="7692476" y="5494578"/>
            <a:ext cx="1188655" cy="182880"/>
            <a:chOff x="7692476" y="5024446"/>
            <a:chExt cx="1188655" cy="182880"/>
          </a:xfrm>
        </p:grpSpPr>
        <p:sp>
          <p:nvSpPr>
            <p:cNvPr id="22" name="Oval 21">
              <a:extLst>
                <a:ext uri="{FF2B5EF4-FFF2-40B4-BE49-F238E27FC236}">
                  <a16:creationId xmlns:a16="http://schemas.microsoft.com/office/drawing/2014/main" id="{BAEC5754-A6AE-84DC-1449-A368E64C8B23}"/>
                </a:ext>
              </a:extLst>
            </p:cNvPr>
            <p:cNvSpPr/>
            <p:nvPr/>
          </p:nvSpPr>
          <p:spPr bwMode="gray">
            <a:xfrm>
              <a:off x="7692476" y="5024446"/>
              <a:ext cx="182880" cy="182880"/>
            </a:xfrm>
            <a:prstGeom prst="ellipse">
              <a:avLst/>
            </a:prstGeom>
            <a:solidFill>
              <a:srgbClr val="FFC00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1" u="none" strike="noStrike" kern="1200" cap="none" spc="0" normalizeH="0" baseline="0" noProof="0">
                <a:ln>
                  <a:noFill/>
                </a:ln>
                <a:solidFill>
                  <a:srgbClr val="FFFFFF"/>
                </a:solidFill>
                <a:effectLst/>
                <a:uLnTx/>
                <a:uFillTx/>
                <a:latin typeface="CVS Health Sans"/>
                <a:ea typeface="+mn-ea"/>
                <a:cs typeface="+mn-cs"/>
              </a:endParaRPr>
            </a:p>
          </p:txBody>
        </p:sp>
        <p:sp>
          <p:nvSpPr>
            <p:cNvPr id="23" name="TextBox 22">
              <a:extLst>
                <a:ext uri="{FF2B5EF4-FFF2-40B4-BE49-F238E27FC236}">
                  <a16:creationId xmlns:a16="http://schemas.microsoft.com/office/drawing/2014/main" id="{42B5E5AA-8F57-6EE8-D22D-F483B49B0541}"/>
                </a:ext>
              </a:extLst>
            </p:cNvPr>
            <p:cNvSpPr txBox="1"/>
            <p:nvPr/>
          </p:nvSpPr>
          <p:spPr>
            <a:xfrm>
              <a:off x="8023881" y="5038942"/>
              <a:ext cx="85725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Off Track</a:t>
              </a:r>
            </a:p>
          </p:txBody>
        </p:sp>
      </p:grpSp>
      <p:grpSp>
        <p:nvGrpSpPr>
          <p:cNvPr id="24" name="Group 23">
            <a:extLst>
              <a:ext uri="{FF2B5EF4-FFF2-40B4-BE49-F238E27FC236}">
                <a16:creationId xmlns:a16="http://schemas.microsoft.com/office/drawing/2014/main" id="{596EB2A0-9258-AE4B-172E-5B2532404735}"/>
              </a:ext>
            </a:extLst>
          </p:cNvPr>
          <p:cNvGrpSpPr/>
          <p:nvPr/>
        </p:nvGrpSpPr>
        <p:grpSpPr>
          <a:xfrm>
            <a:off x="5631459" y="5494578"/>
            <a:ext cx="1154784" cy="182880"/>
            <a:chOff x="5425945" y="5024446"/>
            <a:chExt cx="1154784" cy="182880"/>
          </a:xfrm>
        </p:grpSpPr>
        <p:sp>
          <p:nvSpPr>
            <p:cNvPr id="25" name="Oval 24">
              <a:extLst>
                <a:ext uri="{FF2B5EF4-FFF2-40B4-BE49-F238E27FC236}">
                  <a16:creationId xmlns:a16="http://schemas.microsoft.com/office/drawing/2014/main" id="{9B1F8AA2-5B39-1171-4181-457CF57BB9E3}"/>
                </a:ext>
              </a:extLst>
            </p:cNvPr>
            <p:cNvSpPr/>
            <p:nvPr/>
          </p:nvSpPr>
          <p:spPr bwMode="gray">
            <a:xfrm>
              <a:off x="5425945" y="5024446"/>
              <a:ext cx="182880" cy="182880"/>
            </a:xfrm>
            <a:prstGeom prst="ellipse">
              <a:avLst/>
            </a:prstGeom>
            <a:solidFill>
              <a:schemeClr val="accent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1" u="none" strike="noStrike" kern="1200" cap="none" spc="0" normalizeH="0" baseline="0" noProof="0">
                <a:ln>
                  <a:noFill/>
                </a:ln>
                <a:solidFill>
                  <a:srgbClr val="FFFFFF"/>
                </a:solidFill>
                <a:effectLst/>
                <a:uLnTx/>
                <a:uFillTx/>
                <a:latin typeface="CVS Health Sans"/>
                <a:ea typeface="+mn-ea"/>
                <a:cs typeface="+mn-cs"/>
              </a:endParaRPr>
            </a:p>
          </p:txBody>
        </p:sp>
        <p:sp>
          <p:nvSpPr>
            <p:cNvPr id="27" name="TextBox 26">
              <a:extLst>
                <a:ext uri="{FF2B5EF4-FFF2-40B4-BE49-F238E27FC236}">
                  <a16:creationId xmlns:a16="http://schemas.microsoft.com/office/drawing/2014/main" id="{737B809E-0D2B-09AC-3E7D-0CB7C3244C31}"/>
                </a:ext>
              </a:extLst>
            </p:cNvPr>
            <p:cNvSpPr txBox="1"/>
            <p:nvPr/>
          </p:nvSpPr>
          <p:spPr>
            <a:xfrm>
              <a:off x="5723479" y="5038942"/>
              <a:ext cx="85725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At Risk</a:t>
              </a:r>
            </a:p>
          </p:txBody>
        </p:sp>
      </p:grpSp>
    </p:spTree>
    <p:extLst>
      <p:ext uri="{BB962C8B-B14F-4D97-AF65-F5344CB8AC3E}">
        <p14:creationId xmlns:p14="http://schemas.microsoft.com/office/powerpoint/2010/main" val="3233357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BD9F6-C982-0D26-689A-62C140155725}"/>
            </a:ext>
          </a:extLst>
        </p:cNvPr>
        <p:cNvGrpSpPr/>
        <p:nvPr/>
      </p:nvGrpSpPr>
      <p:grpSpPr>
        <a:xfrm>
          <a:off x="0" y="0"/>
          <a:ext cx="0" cy="0"/>
          <a:chOff x="0" y="0"/>
          <a:chExt cx="0" cy="0"/>
        </a:xfrm>
      </p:grpSpPr>
      <p:sp>
        <p:nvSpPr>
          <p:cNvPr id="25" name="Title 1">
            <a:extLst>
              <a:ext uri="{FF2B5EF4-FFF2-40B4-BE49-F238E27FC236}">
                <a16:creationId xmlns:a16="http://schemas.microsoft.com/office/drawing/2014/main" id="{662D37DB-36AB-92B5-3CAF-81995AA693AF}"/>
              </a:ext>
            </a:extLst>
          </p:cNvPr>
          <p:cNvSpPr>
            <a:spLocks noGrp="1"/>
          </p:cNvSpPr>
          <p:nvPr>
            <p:ph type="title"/>
          </p:nvPr>
        </p:nvSpPr>
        <p:spPr>
          <a:xfrm>
            <a:off x="775951" y="838190"/>
            <a:ext cx="10609961" cy="458175"/>
          </a:xfrm>
        </p:spPr>
        <p:txBody>
          <a:bodyPr/>
          <a:lstStyle/>
          <a:p>
            <a:r>
              <a:rPr lang="en-US" b="1"/>
              <a:t>Agenda</a:t>
            </a:r>
          </a:p>
        </p:txBody>
      </p:sp>
      <p:graphicFrame>
        <p:nvGraphicFramePr>
          <p:cNvPr id="12" name="Table 11">
            <a:extLst>
              <a:ext uri="{FF2B5EF4-FFF2-40B4-BE49-F238E27FC236}">
                <a16:creationId xmlns:a16="http://schemas.microsoft.com/office/drawing/2014/main" id="{6C9C9D21-A6D6-B6C2-20D8-A95B450116B6}"/>
              </a:ext>
            </a:extLst>
          </p:cNvPr>
          <p:cNvGraphicFramePr>
            <a:graphicFrameLocks noGrp="1"/>
          </p:cNvGraphicFramePr>
          <p:nvPr>
            <p:extLst>
              <p:ext uri="{D42A27DB-BD31-4B8C-83A1-F6EECF244321}">
                <p14:modId xmlns:p14="http://schemas.microsoft.com/office/powerpoint/2010/main" val="2922417750"/>
              </p:ext>
            </p:extLst>
          </p:nvPr>
        </p:nvGraphicFramePr>
        <p:xfrm>
          <a:off x="775950" y="1506667"/>
          <a:ext cx="10515631" cy="4300680"/>
        </p:xfrm>
        <a:graphic>
          <a:graphicData uri="http://schemas.openxmlformats.org/drawingml/2006/table">
            <a:tbl>
              <a:tblPr firstRow="1" bandRow="1">
                <a:tableStyleId>{5C22544A-7EE6-4342-B048-85BDC9FD1C3A}</a:tableStyleId>
              </a:tblPr>
              <a:tblGrid>
                <a:gridCol w="945018">
                  <a:extLst>
                    <a:ext uri="{9D8B030D-6E8A-4147-A177-3AD203B41FA5}">
                      <a16:colId xmlns:a16="http://schemas.microsoft.com/office/drawing/2014/main" val="1580540747"/>
                    </a:ext>
                  </a:extLst>
                </a:gridCol>
                <a:gridCol w="9570613">
                  <a:extLst>
                    <a:ext uri="{9D8B030D-6E8A-4147-A177-3AD203B41FA5}">
                      <a16:colId xmlns:a16="http://schemas.microsoft.com/office/drawing/2014/main" val="2016745441"/>
                    </a:ext>
                  </a:extLst>
                </a:gridCol>
              </a:tblGrid>
              <a:tr h="615260">
                <a:tc>
                  <a:txBody>
                    <a:bodyPr/>
                    <a:lstStyle/>
                    <a:p>
                      <a:r>
                        <a:rPr lang="en-US" sz="3600" b="1">
                          <a:solidFill>
                            <a:srgbClr val="0A4B8C"/>
                          </a:solidFill>
                        </a:rPr>
                        <a:t>01</a:t>
                      </a: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B w="190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r>
                        <a:rPr lang="en-US" sz="1800" b="1">
                          <a:solidFill>
                            <a:srgbClr val="0A4B8C"/>
                          </a:solidFill>
                        </a:rPr>
                        <a:t>Zero Trust Security Principles</a:t>
                      </a: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940077847"/>
                  </a:ext>
                </a:extLst>
              </a:tr>
              <a:tr h="755130">
                <a:tc>
                  <a:txBody>
                    <a:bodyPr/>
                    <a:lstStyle/>
                    <a:p>
                      <a:r>
                        <a:rPr lang="en-US" sz="3600" b="1">
                          <a:solidFill>
                            <a:srgbClr val="0A4B8C"/>
                          </a:solidFill>
                        </a:rPr>
                        <a:t>02</a:t>
                      </a:r>
                    </a:p>
                  </a:txBody>
                  <a:tcP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chemeClr val="bg1"/>
                    </a:solidFill>
                  </a:tcPr>
                </a:tc>
                <a:tc>
                  <a:txBody>
                    <a:bodyPr/>
                    <a:lstStyle/>
                    <a:p>
                      <a:r>
                        <a:rPr lang="en-US" sz="1800" b="1">
                          <a:solidFill>
                            <a:srgbClr val="0A4B8C"/>
                          </a:solidFill>
                        </a:rPr>
                        <a:t>Our Zero Trust Framework</a:t>
                      </a:r>
                    </a:p>
                  </a:txBody>
                  <a:tcPr anchor="ctr">
                    <a:solidFill>
                      <a:schemeClr val="bg1"/>
                    </a:solidFill>
                  </a:tcPr>
                </a:tc>
                <a:extLst>
                  <a:ext uri="{0D108BD9-81ED-4DB2-BD59-A6C34878D82A}">
                    <a16:rowId xmlns:a16="http://schemas.microsoft.com/office/drawing/2014/main" val="2879085871"/>
                  </a:ext>
                </a:extLst>
              </a:tr>
              <a:tr h="755130">
                <a:tc>
                  <a:txBody>
                    <a:bodyPr/>
                    <a:lstStyle/>
                    <a:p>
                      <a:r>
                        <a:rPr lang="en-US" sz="3600" b="1">
                          <a:solidFill>
                            <a:srgbClr val="0A4B8C"/>
                          </a:solidFill>
                        </a:rPr>
                        <a:t>03</a:t>
                      </a: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T w="19050" cap="flat" cmpd="sng" algn="ctr">
                      <a:solidFill>
                        <a:schemeClr val="bg1">
                          <a:lumMod val="95000"/>
                        </a:schemeClr>
                      </a:solidFill>
                      <a:prstDash val="solid"/>
                      <a:round/>
                      <a:headEnd type="none" w="med" len="med"/>
                      <a:tailEnd type="none" w="med" len="med"/>
                    </a:lnT>
                    <a:lnB w="190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r>
                        <a:rPr lang="en-US" sz="1800" b="1">
                          <a:solidFill>
                            <a:srgbClr val="0A4B8C"/>
                          </a:solidFill>
                        </a:rPr>
                        <a:t>ZT Program &amp; Project Inventory</a:t>
                      </a: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4260579146"/>
                  </a:ext>
                </a:extLst>
              </a:tr>
              <a:tr h="755130">
                <a:tc>
                  <a:txBody>
                    <a:bodyPr/>
                    <a:lstStyle/>
                    <a:p>
                      <a:r>
                        <a:rPr lang="en-US" sz="3600" b="1">
                          <a:solidFill>
                            <a:srgbClr val="0A4B8C"/>
                          </a:solidFill>
                        </a:rPr>
                        <a:t>04</a:t>
                      </a:r>
                    </a:p>
                  </a:txBody>
                  <a:tcPr>
                    <a:lnT w="19050" cap="flat" cmpd="sng" algn="ctr">
                      <a:solidFill>
                        <a:schemeClr val="bg1">
                          <a:lumMod val="95000"/>
                        </a:schemeClr>
                      </a:solidFill>
                      <a:prstDash val="solid"/>
                      <a:round/>
                      <a:headEnd type="none" w="med" len="med"/>
                      <a:tailEnd type="none" w="med" len="med"/>
                    </a:lnT>
                    <a:solidFill>
                      <a:schemeClr val="bg1"/>
                    </a:solidFill>
                  </a:tcPr>
                </a:tc>
                <a:tc>
                  <a:txBody>
                    <a:bodyPr/>
                    <a:lstStyle/>
                    <a:p>
                      <a:r>
                        <a:rPr lang="en-US" sz="1800" b="1">
                          <a:solidFill>
                            <a:srgbClr val="0A4B8C"/>
                          </a:solidFill>
                        </a:rPr>
                        <a:t>CISA ZT Pillar Alignment</a:t>
                      </a:r>
                    </a:p>
                  </a:txBody>
                  <a:tcPr anchor="ctr">
                    <a:solidFill>
                      <a:schemeClr val="bg1"/>
                    </a:solidFill>
                  </a:tcPr>
                </a:tc>
                <a:extLst>
                  <a:ext uri="{0D108BD9-81ED-4DB2-BD59-A6C34878D82A}">
                    <a16:rowId xmlns:a16="http://schemas.microsoft.com/office/drawing/2014/main" val="852257926"/>
                  </a:ext>
                </a:extLst>
              </a:tr>
              <a:tr h="755130">
                <a:tc>
                  <a:txBody>
                    <a:bodyPr/>
                    <a:lstStyle/>
                    <a:p>
                      <a:r>
                        <a:rPr lang="en-US" sz="3600" b="1">
                          <a:solidFill>
                            <a:srgbClr val="0A4B8C"/>
                          </a:solidFill>
                        </a:rPr>
                        <a:t>05</a:t>
                      </a:r>
                    </a:p>
                  </a:txBody>
                  <a:tcP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lnB w="19050" cap="flat" cmpd="sng" algn="ctr">
                      <a:solidFill>
                        <a:schemeClr val="bg1">
                          <a:lumMod val="95000"/>
                        </a:schemeClr>
                      </a:solidFill>
                      <a:prstDash val="solid"/>
                      <a:round/>
                      <a:headEnd type="none" w="med" len="med"/>
                      <a:tailEnd type="none" w="med" len="med"/>
                    </a:lnB>
                    <a:solidFill>
                      <a:schemeClr val="bg1">
                        <a:lumMod val="95000"/>
                      </a:schemeClr>
                    </a:solidFill>
                  </a:tcPr>
                </a:tc>
                <a:tc>
                  <a:txBody>
                    <a:bodyPr/>
                    <a:lstStyle/>
                    <a:p>
                      <a:r>
                        <a:rPr lang="en-US" sz="1800" b="1">
                          <a:solidFill>
                            <a:srgbClr val="0A4B8C"/>
                          </a:solidFill>
                        </a:rPr>
                        <a:t>Dependencies</a:t>
                      </a:r>
                    </a:p>
                  </a:txBody>
                  <a:tcPr anchor="ctr">
                    <a:lnL w="19050" cap="flat" cmpd="sng" algn="ctr">
                      <a:solidFill>
                        <a:schemeClr val="bg1">
                          <a:lumMod val="95000"/>
                        </a:schemeClr>
                      </a:solidFill>
                      <a:prstDash val="solid"/>
                      <a:round/>
                      <a:headEnd type="none" w="med" len="med"/>
                      <a:tailEnd type="none" w="med" len="med"/>
                    </a:lnL>
                    <a:lnR w="19050" cap="flat" cmpd="sng" algn="ctr">
                      <a:solidFill>
                        <a:schemeClr val="bg1">
                          <a:lumMod val="95000"/>
                        </a:schemeClr>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097927269"/>
                  </a:ext>
                </a:extLst>
              </a:tr>
              <a:tr h="615260">
                <a:tc>
                  <a:txBody>
                    <a:bodyPr/>
                    <a:lstStyle/>
                    <a:p>
                      <a:r>
                        <a:rPr lang="en-US" sz="3600" b="1">
                          <a:solidFill>
                            <a:srgbClr val="0A4B8C"/>
                          </a:solidFill>
                        </a:rPr>
                        <a:t>06</a:t>
                      </a:r>
                    </a:p>
                  </a:txBody>
                  <a:tcPr>
                    <a:lnT w="19050" cap="flat" cmpd="sng" algn="ctr">
                      <a:solidFill>
                        <a:schemeClr val="bg1">
                          <a:lumMod val="95000"/>
                        </a:schemeClr>
                      </a:solidFill>
                      <a:prstDash val="solid"/>
                      <a:round/>
                      <a:headEnd type="none" w="med" len="med"/>
                      <a:tailEnd type="none" w="med" len="med"/>
                    </a:lnT>
                    <a:solidFill>
                      <a:schemeClr val="bg1"/>
                    </a:solidFill>
                  </a:tcPr>
                </a:tc>
                <a:tc>
                  <a:txBody>
                    <a:bodyPr/>
                    <a:lstStyle/>
                    <a:p>
                      <a:r>
                        <a:rPr lang="en-US" sz="1800" b="1">
                          <a:solidFill>
                            <a:srgbClr val="0A4B8C"/>
                          </a:solidFill>
                        </a:rPr>
                        <a:t>What’s Next</a:t>
                      </a:r>
                    </a:p>
                  </a:txBody>
                  <a:tcPr anchor="ctr">
                    <a:solidFill>
                      <a:schemeClr val="bg1"/>
                    </a:solidFill>
                  </a:tcPr>
                </a:tc>
                <a:extLst>
                  <a:ext uri="{0D108BD9-81ED-4DB2-BD59-A6C34878D82A}">
                    <a16:rowId xmlns:a16="http://schemas.microsoft.com/office/drawing/2014/main" val="1993978129"/>
                  </a:ext>
                </a:extLst>
              </a:tr>
            </a:tbl>
          </a:graphicData>
        </a:graphic>
      </p:graphicFrame>
    </p:spTree>
    <p:extLst>
      <p:ext uri="{BB962C8B-B14F-4D97-AF65-F5344CB8AC3E}">
        <p14:creationId xmlns:p14="http://schemas.microsoft.com/office/powerpoint/2010/main" val="331142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22ADF-D77F-DA36-FC87-7FB1C41A8918}"/>
            </a:ext>
          </a:extLst>
        </p:cNvPr>
        <p:cNvGrpSpPr/>
        <p:nvPr/>
      </p:nvGrpSpPr>
      <p:grpSpPr>
        <a:xfrm>
          <a:off x="0" y="0"/>
          <a:ext cx="0" cy="0"/>
          <a:chOff x="0" y="0"/>
          <a:chExt cx="0" cy="0"/>
        </a:xfrm>
      </p:grpSpPr>
      <p:sp>
        <p:nvSpPr>
          <p:cNvPr id="15" name="Arrow: Pentagon 14">
            <a:extLst>
              <a:ext uri="{FF2B5EF4-FFF2-40B4-BE49-F238E27FC236}">
                <a16:creationId xmlns:a16="http://schemas.microsoft.com/office/drawing/2014/main" id="{4054FBD9-A8B1-4372-4012-5EA9E6C7A863}"/>
              </a:ext>
            </a:extLst>
          </p:cNvPr>
          <p:cNvSpPr/>
          <p:nvPr/>
        </p:nvSpPr>
        <p:spPr bwMode="gray">
          <a:xfrm rot="5400000">
            <a:off x="5885525" y="1711797"/>
            <a:ext cx="407871" cy="1408457"/>
          </a:xfrm>
          <a:prstGeom prst="homePlate">
            <a:avLst>
              <a:gd name="adj" fmla="val 80446"/>
            </a:avLst>
          </a:prstGeom>
          <a:gradFill>
            <a:gsLst>
              <a:gs pos="0">
                <a:srgbClr val="0A4B8C"/>
              </a:gs>
              <a:gs pos="100000">
                <a:srgbClr val="0B315E"/>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4" name="Rectangle: Rounded Corners 13">
            <a:extLst>
              <a:ext uri="{FF2B5EF4-FFF2-40B4-BE49-F238E27FC236}">
                <a16:creationId xmlns:a16="http://schemas.microsoft.com/office/drawing/2014/main" id="{35C7EA1B-53C7-A7EF-5B30-6B3AA6B82B5E}"/>
              </a:ext>
            </a:extLst>
          </p:cNvPr>
          <p:cNvSpPr/>
          <p:nvPr/>
        </p:nvSpPr>
        <p:spPr bwMode="gray">
          <a:xfrm>
            <a:off x="571501" y="1519702"/>
            <a:ext cx="11049000" cy="919426"/>
          </a:xfrm>
          <a:prstGeom prst="roundRect">
            <a:avLst>
              <a:gd name="adj" fmla="val 12782"/>
            </a:avLst>
          </a:prstGeom>
          <a:gradFill>
            <a:gsLst>
              <a:gs pos="0">
                <a:srgbClr val="0A4B8C"/>
              </a:gs>
              <a:gs pos="100000">
                <a:srgbClr val="0B315E"/>
              </a:gs>
            </a:gsLst>
            <a:lin ang="10800000" scaled="1"/>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7" name="Title 6">
            <a:extLst>
              <a:ext uri="{FF2B5EF4-FFF2-40B4-BE49-F238E27FC236}">
                <a16:creationId xmlns:a16="http://schemas.microsoft.com/office/drawing/2014/main" id="{7E6DC347-C86B-CB1D-C824-67EB8C0ED056}"/>
              </a:ext>
            </a:extLst>
          </p:cNvPr>
          <p:cNvSpPr>
            <a:spLocks noGrp="1"/>
          </p:cNvSpPr>
          <p:nvPr>
            <p:ph type="title"/>
          </p:nvPr>
        </p:nvSpPr>
        <p:spPr>
          <a:xfrm>
            <a:off x="558801" y="639764"/>
            <a:ext cx="6846887" cy="257109"/>
          </a:xfrm>
        </p:spPr>
        <p:txBody>
          <a:bodyPr/>
          <a:lstStyle/>
          <a:p>
            <a:r>
              <a:rPr lang="en-US"/>
              <a:t>Zero Trust Security Principles</a:t>
            </a:r>
          </a:p>
        </p:txBody>
      </p:sp>
      <p:sp>
        <p:nvSpPr>
          <p:cNvPr id="3" name="Text Placeholder 4">
            <a:extLst>
              <a:ext uri="{FF2B5EF4-FFF2-40B4-BE49-F238E27FC236}">
                <a16:creationId xmlns:a16="http://schemas.microsoft.com/office/drawing/2014/main" id="{A55BA522-C530-03CE-8112-7C56BA46A574}"/>
              </a:ext>
            </a:extLst>
          </p:cNvPr>
          <p:cNvSpPr txBox="1">
            <a:spLocks/>
          </p:cNvSpPr>
          <p:nvPr/>
        </p:nvSpPr>
        <p:spPr>
          <a:xfrm>
            <a:off x="562703" y="1069838"/>
            <a:ext cx="11044715" cy="492126"/>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lnSpc>
                <a:spcPct val="100000"/>
              </a:lnSpc>
              <a:buClr>
                <a:srgbClr val="00B8F5"/>
              </a:buClr>
              <a:defRPr/>
            </a:pPr>
            <a:r>
              <a:rPr lang="en-GB" sz="1400">
                <a:solidFill>
                  <a:srgbClr val="404040"/>
                </a:solidFill>
                <a:latin typeface="CVS Health Sans"/>
                <a:cs typeface="Arial" panose="020B0604020202020204" pitchFamily="34" charset="0"/>
              </a:rPr>
              <a:t>Core principles guide our Zero Trust security strategy.</a:t>
            </a:r>
          </a:p>
        </p:txBody>
      </p:sp>
      <p:sp>
        <p:nvSpPr>
          <p:cNvPr id="26" name="Text Placeholder 4">
            <a:extLst>
              <a:ext uri="{FF2B5EF4-FFF2-40B4-BE49-F238E27FC236}">
                <a16:creationId xmlns:a16="http://schemas.microsoft.com/office/drawing/2014/main" id="{37C61D98-D3DE-6670-6B48-830813BAF7A4}"/>
              </a:ext>
            </a:extLst>
          </p:cNvPr>
          <p:cNvSpPr txBox="1">
            <a:spLocks/>
          </p:cNvSpPr>
          <p:nvPr/>
        </p:nvSpPr>
        <p:spPr>
          <a:xfrm>
            <a:off x="734951" y="1755845"/>
            <a:ext cx="10709019" cy="633493"/>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126">
              <a:lnSpc>
                <a:spcPct val="100000"/>
              </a:lnSpc>
              <a:buClr>
                <a:srgbClr val="00B8F5"/>
              </a:buClr>
              <a:defRPr/>
            </a:pPr>
            <a:r>
              <a:rPr lang="en-GB" sz="1400" b="1">
                <a:solidFill>
                  <a:srgbClr val="FFFFFF"/>
                </a:solidFill>
                <a:latin typeface="CVS Health Sans"/>
                <a:cs typeface="Arial" panose="020B0604020202020204" pitchFamily="34" charset="0"/>
              </a:rPr>
              <a:t>Zero Trust is an evolutionary cyber security model that uses an identity-aware, context-driven and data-centric approach in which Subjects (user, systems, devices) request access to Objects (enterprise resources and data). </a:t>
            </a:r>
          </a:p>
        </p:txBody>
      </p:sp>
      <p:grpSp>
        <p:nvGrpSpPr>
          <p:cNvPr id="29" name="Group 28">
            <a:extLst>
              <a:ext uri="{FF2B5EF4-FFF2-40B4-BE49-F238E27FC236}">
                <a16:creationId xmlns:a16="http://schemas.microsoft.com/office/drawing/2014/main" id="{0B14A873-8DBE-EB7F-BD51-E6EED6D3BA6C}"/>
              </a:ext>
            </a:extLst>
          </p:cNvPr>
          <p:cNvGrpSpPr/>
          <p:nvPr/>
        </p:nvGrpSpPr>
        <p:grpSpPr>
          <a:xfrm>
            <a:off x="571501" y="2741141"/>
            <a:ext cx="11049000" cy="369204"/>
            <a:chOff x="569913" y="2866871"/>
            <a:chExt cx="11049000" cy="369204"/>
          </a:xfrm>
        </p:grpSpPr>
        <p:sp>
          <p:nvSpPr>
            <p:cNvPr id="10" name="TextBox 9">
              <a:extLst>
                <a:ext uri="{FF2B5EF4-FFF2-40B4-BE49-F238E27FC236}">
                  <a16:creationId xmlns:a16="http://schemas.microsoft.com/office/drawing/2014/main" id="{75AE945F-1F7D-4A6B-9B12-EC3C2A280F29}"/>
                </a:ext>
              </a:extLst>
            </p:cNvPr>
            <p:cNvSpPr txBox="1"/>
            <p:nvPr/>
          </p:nvSpPr>
          <p:spPr>
            <a:xfrm>
              <a:off x="5074878" y="2866871"/>
              <a:ext cx="2039069" cy="369204"/>
            </a:xfrm>
            <a:prstGeom prst="rect">
              <a:avLst/>
            </a:prstGeom>
            <a:noFill/>
          </p:spPr>
          <p:txBody>
            <a:bodyPr wrap="square" rtlCol="0">
              <a:spAutoFit/>
            </a:bodyPr>
            <a:lstStyle/>
            <a:p>
              <a:pPr algn="ctr" defTabSz="914126"/>
              <a:r>
                <a:rPr lang="en-US" sz="1799" b="1">
                  <a:solidFill>
                    <a:srgbClr val="0B315E"/>
                  </a:solidFill>
                  <a:latin typeface="CVS Health Sans"/>
                </a:rPr>
                <a:t>Key Principles</a:t>
              </a:r>
            </a:p>
          </p:txBody>
        </p:sp>
        <p:cxnSp>
          <p:nvCxnSpPr>
            <p:cNvPr id="17" name="Straight Connector 16">
              <a:extLst>
                <a:ext uri="{FF2B5EF4-FFF2-40B4-BE49-F238E27FC236}">
                  <a16:creationId xmlns:a16="http://schemas.microsoft.com/office/drawing/2014/main" id="{5965BB25-418D-C3EC-886B-A4BB8A0EC3E8}"/>
                </a:ext>
              </a:extLst>
            </p:cNvPr>
            <p:cNvCxnSpPr>
              <a:cxnSpLocks/>
            </p:cNvCxnSpPr>
            <p:nvPr/>
          </p:nvCxnSpPr>
          <p:spPr>
            <a:xfrm>
              <a:off x="7113947" y="3051465"/>
              <a:ext cx="4504966" cy="17"/>
            </a:xfrm>
            <a:prstGeom prst="line">
              <a:avLst/>
            </a:prstGeom>
            <a:ln w="12700" cmpd="sng">
              <a:solidFill>
                <a:srgbClr val="0B315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51576A3-B136-DB48-F8A0-09D86BB0F594}"/>
                </a:ext>
              </a:extLst>
            </p:cNvPr>
            <p:cNvCxnSpPr>
              <a:cxnSpLocks/>
            </p:cNvCxnSpPr>
            <p:nvPr/>
          </p:nvCxnSpPr>
          <p:spPr>
            <a:xfrm flipH="1">
              <a:off x="569913" y="3051473"/>
              <a:ext cx="4504965" cy="0"/>
            </a:xfrm>
            <a:prstGeom prst="line">
              <a:avLst/>
            </a:prstGeom>
            <a:ln w="12700" cmpd="sng">
              <a:solidFill>
                <a:srgbClr val="0B315E"/>
              </a:solidFill>
            </a:ln>
          </p:spPr>
          <p:style>
            <a:lnRef idx="1">
              <a:schemeClr val="accent1"/>
            </a:lnRef>
            <a:fillRef idx="0">
              <a:schemeClr val="accent1"/>
            </a:fillRef>
            <a:effectRef idx="0">
              <a:schemeClr val="accent1"/>
            </a:effectRef>
            <a:fontRef idx="minor">
              <a:schemeClr val="tx1"/>
            </a:fontRef>
          </p:style>
        </p:cxnSp>
      </p:grpSp>
      <p:sp>
        <p:nvSpPr>
          <p:cNvPr id="30" name="Rectangle: Rounded Corners 29">
            <a:extLst>
              <a:ext uri="{FF2B5EF4-FFF2-40B4-BE49-F238E27FC236}">
                <a16:creationId xmlns:a16="http://schemas.microsoft.com/office/drawing/2014/main" id="{75FF8B75-64F8-5667-0E22-0FD84CBF20AA}"/>
              </a:ext>
            </a:extLst>
          </p:cNvPr>
          <p:cNvSpPr/>
          <p:nvPr/>
        </p:nvSpPr>
        <p:spPr bwMode="gray">
          <a:xfrm>
            <a:off x="571502" y="3304044"/>
            <a:ext cx="3465828" cy="2484119"/>
          </a:xfrm>
          <a:prstGeom prst="roundRect">
            <a:avLst>
              <a:gd name="adj" fmla="val 4704"/>
            </a:avLst>
          </a:prstGeom>
          <a:solidFill>
            <a:schemeClr val="bg1">
              <a:lumMod val="95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31" name="Rectangle: Rounded Corners 30">
            <a:extLst>
              <a:ext uri="{FF2B5EF4-FFF2-40B4-BE49-F238E27FC236}">
                <a16:creationId xmlns:a16="http://schemas.microsoft.com/office/drawing/2014/main" id="{1D5B1533-E3C1-D7B5-D8E1-0240041280C7}"/>
              </a:ext>
            </a:extLst>
          </p:cNvPr>
          <p:cNvSpPr/>
          <p:nvPr/>
        </p:nvSpPr>
        <p:spPr bwMode="gray">
          <a:xfrm>
            <a:off x="4363088" y="3268981"/>
            <a:ext cx="3465828" cy="2484119"/>
          </a:xfrm>
          <a:prstGeom prst="roundRect">
            <a:avLst>
              <a:gd name="adj" fmla="val 4704"/>
            </a:avLst>
          </a:prstGeom>
          <a:solidFill>
            <a:schemeClr val="bg1">
              <a:lumMod val="95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32" name="Rectangle: Rounded Corners 31">
            <a:extLst>
              <a:ext uri="{FF2B5EF4-FFF2-40B4-BE49-F238E27FC236}">
                <a16:creationId xmlns:a16="http://schemas.microsoft.com/office/drawing/2014/main" id="{FD12EBDD-FC51-FABD-BFE3-B2C598474105}"/>
              </a:ext>
            </a:extLst>
          </p:cNvPr>
          <p:cNvSpPr/>
          <p:nvPr/>
        </p:nvSpPr>
        <p:spPr bwMode="gray">
          <a:xfrm>
            <a:off x="8154673" y="3268981"/>
            <a:ext cx="3465828" cy="2484119"/>
          </a:xfrm>
          <a:prstGeom prst="roundRect">
            <a:avLst>
              <a:gd name="adj" fmla="val 4704"/>
            </a:avLst>
          </a:prstGeom>
          <a:solidFill>
            <a:schemeClr val="bg1">
              <a:lumMod val="95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34" name="Content Placeholder 2">
            <a:extLst>
              <a:ext uri="{FF2B5EF4-FFF2-40B4-BE49-F238E27FC236}">
                <a16:creationId xmlns:a16="http://schemas.microsoft.com/office/drawing/2014/main" id="{825F901C-E440-8782-E932-B5BAE9E0800B}"/>
              </a:ext>
            </a:extLst>
          </p:cNvPr>
          <p:cNvSpPr txBox="1">
            <a:spLocks/>
          </p:cNvSpPr>
          <p:nvPr/>
        </p:nvSpPr>
        <p:spPr>
          <a:xfrm>
            <a:off x="978881" y="4225477"/>
            <a:ext cx="2651069" cy="190801"/>
          </a:xfrm>
          <a:prstGeom prst="rect">
            <a:avLst/>
          </a:prstGeom>
        </p:spPr>
        <p:txBody>
          <a:bodyPr lIns="0" tIns="0" rIns="0" b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algn="ctr" defTabSz="457063">
              <a:spcBef>
                <a:spcPts val="0"/>
              </a:spcBef>
              <a:spcAft>
                <a:spcPts val="1200"/>
              </a:spcAft>
              <a:defRPr/>
            </a:pPr>
            <a:r>
              <a:rPr lang="en-US" sz="1400" b="1">
                <a:solidFill>
                  <a:srgbClr val="0A4B8C"/>
                </a:solidFill>
                <a:latin typeface="CVS Health Sans"/>
              </a:rPr>
              <a:t>Never Trust</a:t>
            </a:r>
            <a:endParaRPr lang="en-GB" sz="1400">
              <a:solidFill>
                <a:srgbClr val="0A4B8C"/>
              </a:solidFill>
              <a:highlight>
                <a:srgbClr val="FFFF00"/>
              </a:highlight>
              <a:latin typeface="CVS Health Sans"/>
            </a:endParaRPr>
          </a:p>
        </p:txBody>
      </p:sp>
      <p:cxnSp>
        <p:nvCxnSpPr>
          <p:cNvPr id="38" name="Straight Connector 37">
            <a:extLst>
              <a:ext uri="{FF2B5EF4-FFF2-40B4-BE49-F238E27FC236}">
                <a16:creationId xmlns:a16="http://schemas.microsoft.com/office/drawing/2014/main" id="{006860E7-61AB-7935-9E8B-772246D097BE}"/>
              </a:ext>
            </a:extLst>
          </p:cNvPr>
          <p:cNvCxnSpPr>
            <a:cxnSpLocks/>
          </p:cNvCxnSpPr>
          <p:nvPr/>
        </p:nvCxnSpPr>
        <p:spPr>
          <a:xfrm>
            <a:off x="1241426" y="3977640"/>
            <a:ext cx="2125980" cy="0"/>
          </a:xfrm>
          <a:prstGeom prst="line">
            <a:avLst/>
          </a:prstGeom>
          <a:ln w="12700" cmpd="sng">
            <a:solidFill>
              <a:srgbClr val="0B315E"/>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E0CF042-CB76-A3C9-0B3B-6A421297A0E0}"/>
              </a:ext>
            </a:extLst>
          </p:cNvPr>
          <p:cNvCxnSpPr>
            <a:cxnSpLocks/>
          </p:cNvCxnSpPr>
          <p:nvPr/>
        </p:nvCxnSpPr>
        <p:spPr>
          <a:xfrm>
            <a:off x="5033012" y="3977640"/>
            <a:ext cx="2125980" cy="0"/>
          </a:xfrm>
          <a:prstGeom prst="line">
            <a:avLst/>
          </a:prstGeom>
          <a:ln w="12700" cmpd="sng">
            <a:solidFill>
              <a:srgbClr val="0B315E"/>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72E240A-20C4-F4E2-715F-BFA6EC05E164}"/>
              </a:ext>
            </a:extLst>
          </p:cNvPr>
          <p:cNvCxnSpPr>
            <a:cxnSpLocks/>
          </p:cNvCxnSpPr>
          <p:nvPr/>
        </p:nvCxnSpPr>
        <p:spPr>
          <a:xfrm>
            <a:off x="8824597" y="3977640"/>
            <a:ext cx="2125980" cy="0"/>
          </a:xfrm>
          <a:prstGeom prst="line">
            <a:avLst/>
          </a:prstGeom>
          <a:ln w="12700" cmpd="sng">
            <a:solidFill>
              <a:srgbClr val="0B315E"/>
            </a:solidFill>
          </a:ln>
        </p:spPr>
        <p:style>
          <a:lnRef idx="1">
            <a:schemeClr val="accent1"/>
          </a:lnRef>
          <a:fillRef idx="0">
            <a:schemeClr val="accent1"/>
          </a:fillRef>
          <a:effectRef idx="0">
            <a:schemeClr val="accent1"/>
          </a:effectRef>
          <a:fontRef idx="minor">
            <a:schemeClr val="tx1"/>
          </a:fontRef>
        </p:style>
      </p:cxnSp>
      <p:sp>
        <p:nvSpPr>
          <p:cNvPr id="45" name="Content Placeholder 2">
            <a:extLst>
              <a:ext uri="{FF2B5EF4-FFF2-40B4-BE49-F238E27FC236}">
                <a16:creationId xmlns:a16="http://schemas.microsoft.com/office/drawing/2014/main" id="{7A652319-CD03-7D75-8A7C-2AD384F07D0B}"/>
              </a:ext>
            </a:extLst>
          </p:cNvPr>
          <p:cNvSpPr txBox="1">
            <a:spLocks/>
          </p:cNvSpPr>
          <p:nvPr/>
        </p:nvSpPr>
        <p:spPr>
          <a:xfrm>
            <a:off x="4770467" y="4225477"/>
            <a:ext cx="2651069" cy="190801"/>
          </a:xfrm>
          <a:prstGeom prst="rect">
            <a:avLst/>
          </a:prstGeom>
        </p:spPr>
        <p:txBody>
          <a:bodyPr lIns="0" tIns="0" rIns="0" b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algn="ctr" defTabSz="457063">
              <a:spcBef>
                <a:spcPts val="0"/>
              </a:spcBef>
              <a:spcAft>
                <a:spcPts val="1200"/>
              </a:spcAft>
              <a:defRPr/>
            </a:pPr>
            <a:r>
              <a:rPr lang="en-GB" sz="1400" b="1">
                <a:solidFill>
                  <a:srgbClr val="0A4B8C"/>
                </a:solidFill>
                <a:latin typeface="CVS Health Sans"/>
              </a:rPr>
              <a:t>Always Verify </a:t>
            </a:r>
            <a:endParaRPr lang="en-GB" sz="1400">
              <a:solidFill>
                <a:srgbClr val="0A4B8C"/>
              </a:solidFill>
              <a:highlight>
                <a:srgbClr val="FFFF00"/>
              </a:highlight>
              <a:latin typeface="CVS Health Sans"/>
            </a:endParaRPr>
          </a:p>
        </p:txBody>
      </p:sp>
      <p:sp>
        <p:nvSpPr>
          <p:cNvPr id="51" name="TextBox 50">
            <a:extLst>
              <a:ext uri="{FF2B5EF4-FFF2-40B4-BE49-F238E27FC236}">
                <a16:creationId xmlns:a16="http://schemas.microsoft.com/office/drawing/2014/main" id="{737F3EAE-62E8-7A6F-64AF-8924D5DCB42F}"/>
              </a:ext>
            </a:extLst>
          </p:cNvPr>
          <p:cNvSpPr txBox="1"/>
          <p:nvPr/>
        </p:nvSpPr>
        <p:spPr>
          <a:xfrm>
            <a:off x="658900" y="4555947"/>
            <a:ext cx="3276102" cy="523220"/>
          </a:xfrm>
          <a:prstGeom prst="rect">
            <a:avLst/>
          </a:prstGeom>
          <a:noFill/>
        </p:spPr>
        <p:txBody>
          <a:bodyPr wrap="square">
            <a:spAutoFit/>
          </a:bodyPr>
          <a:lstStyle/>
          <a:p>
            <a:pPr defTabSz="457200"/>
            <a:r>
              <a:rPr lang="en-GB" sz="1400">
                <a:solidFill>
                  <a:srgbClr val="3F3F3F"/>
                </a:solidFill>
                <a:latin typeface="CVS Health Sans"/>
              </a:rPr>
              <a:t>Never trust any device/user, network or location and assume breach</a:t>
            </a:r>
            <a:endParaRPr lang="en-US" sz="1500">
              <a:solidFill>
                <a:srgbClr val="3F3F3F"/>
              </a:solidFill>
              <a:latin typeface="CVS Health Sans"/>
            </a:endParaRPr>
          </a:p>
        </p:txBody>
      </p:sp>
      <p:sp>
        <p:nvSpPr>
          <p:cNvPr id="52" name="Content Placeholder 2">
            <a:extLst>
              <a:ext uri="{FF2B5EF4-FFF2-40B4-BE49-F238E27FC236}">
                <a16:creationId xmlns:a16="http://schemas.microsoft.com/office/drawing/2014/main" id="{A0AE6F9E-EC5F-171E-4931-519B67384888}"/>
              </a:ext>
            </a:extLst>
          </p:cNvPr>
          <p:cNvSpPr txBox="1">
            <a:spLocks/>
          </p:cNvSpPr>
          <p:nvPr/>
        </p:nvSpPr>
        <p:spPr>
          <a:xfrm>
            <a:off x="8562052" y="4225477"/>
            <a:ext cx="2651069" cy="190801"/>
          </a:xfrm>
          <a:prstGeom prst="rect">
            <a:avLst/>
          </a:prstGeom>
        </p:spPr>
        <p:txBody>
          <a:bodyPr lIns="0" tIns="0" rIns="0" b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algn="ctr" defTabSz="457063">
              <a:spcBef>
                <a:spcPts val="0"/>
              </a:spcBef>
              <a:spcAft>
                <a:spcPts val="1200"/>
              </a:spcAft>
              <a:defRPr/>
            </a:pPr>
            <a:r>
              <a:rPr lang="en-GB" sz="1400" b="1">
                <a:solidFill>
                  <a:srgbClr val="0A4B8C"/>
                </a:solidFill>
                <a:latin typeface="CVS Health Sans"/>
              </a:rPr>
              <a:t>Limit Access </a:t>
            </a:r>
            <a:endParaRPr lang="en-GB" sz="1400">
              <a:solidFill>
                <a:srgbClr val="0A4B8C"/>
              </a:solidFill>
              <a:highlight>
                <a:srgbClr val="FFFF00"/>
              </a:highlight>
              <a:latin typeface="CVS Health Sans"/>
            </a:endParaRPr>
          </a:p>
        </p:txBody>
      </p:sp>
      <p:sp>
        <p:nvSpPr>
          <p:cNvPr id="53" name="TextBox 52">
            <a:extLst>
              <a:ext uri="{FF2B5EF4-FFF2-40B4-BE49-F238E27FC236}">
                <a16:creationId xmlns:a16="http://schemas.microsoft.com/office/drawing/2014/main" id="{C9745308-CDC1-33E0-7939-AD58ECF92438}"/>
              </a:ext>
            </a:extLst>
          </p:cNvPr>
          <p:cNvSpPr txBox="1"/>
          <p:nvPr/>
        </p:nvSpPr>
        <p:spPr>
          <a:xfrm>
            <a:off x="4465090" y="4555948"/>
            <a:ext cx="3261076" cy="954107"/>
          </a:xfrm>
          <a:prstGeom prst="rect">
            <a:avLst/>
          </a:prstGeom>
          <a:noFill/>
        </p:spPr>
        <p:txBody>
          <a:bodyPr wrap="square">
            <a:spAutoFit/>
          </a:bodyPr>
          <a:lstStyle/>
          <a:p>
            <a:pPr defTabSz="457200"/>
            <a:r>
              <a:rPr lang="en-US" sz="1400">
                <a:solidFill>
                  <a:srgbClr val="3F3F3F"/>
                </a:solidFill>
                <a:latin typeface="CVS Health Sans"/>
              </a:rPr>
              <a:t>Always verify explicitly the security posture of a session before allowing access, and continuously monitor for changes</a:t>
            </a:r>
            <a:endParaRPr lang="en-US" sz="1500">
              <a:solidFill>
                <a:srgbClr val="3F3F3F"/>
              </a:solidFill>
              <a:latin typeface="CVS Health Sans"/>
            </a:endParaRPr>
          </a:p>
        </p:txBody>
      </p:sp>
      <p:sp>
        <p:nvSpPr>
          <p:cNvPr id="54" name="TextBox 53">
            <a:extLst>
              <a:ext uri="{FF2B5EF4-FFF2-40B4-BE49-F238E27FC236}">
                <a16:creationId xmlns:a16="http://schemas.microsoft.com/office/drawing/2014/main" id="{E0CE4276-D8BD-B7CD-D612-043AA450AD62}"/>
              </a:ext>
            </a:extLst>
          </p:cNvPr>
          <p:cNvSpPr txBox="1"/>
          <p:nvPr/>
        </p:nvSpPr>
        <p:spPr>
          <a:xfrm>
            <a:off x="8271280" y="4555948"/>
            <a:ext cx="3261820" cy="954107"/>
          </a:xfrm>
          <a:prstGeom prst="rect">
            <a:avLst/>
          </a:prstGeom>
          <a:noFill/>
        </p:spPr>
        <p:txBody>
          <a:bodyPr wrap="square">
            <a:spAutoFit/>
          </a:bodyPr>
          <a:lstStyle/>
          <a:p>
            <a:pPr defTabSz="457200"/>
            <a:r>
              <a:rPr lang="en-US" sz="1400">
                <a:solidFill>
                  <a:srgbClr val="3F3F3F"/>
                </a:solidFill>
                <a:latin typeface="CVS Health Sans"/>
              </a:rPr>
              <a:t>Use the Principle of Least Privilege, ‘Just-In-Time’ and ‘Just-Enough’ Access/Admin to control access to enterprise resources</a:t>
            </a:r>
            <a:endParaRPr lang="en-US" sz="1500">
              <a:solidFill>
                <a:srgbClr val="3F3F3F"/>
              </a:solidFill>
              <a:latin typeface="CVS Health Sans"/>
            </a:endParaRPr>
          </a:p>
        </p:txBody>
      </p:sp>
      <p:pic>
        <p:nvPicPr>
          <p:cNvPr id="55" name="Graphic 54" descr="High voltage outline">
            <a:extLst>
              <a:ext uri="{FF2B5EF4-FFF2-40B4-BE49-F238E27FC236}">
                <a16:creationId xmlns:a16="http://schemas.microsoft.com/office/drawing/2014/main" id="{ACF830EA-9EDE-FE61-8ECF-7697C7840A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7757" y="3419015"/>
            <a:ext cx="433318" cy="433318"/>
          </a:xfrm>
          <a:prstGeom prst="rect">
            <a:avLst/>
          </a:prstGeom>
        </p:spPr>
      </p:pic>
      <p:pic>
        <p:nvPicPr>
          <p:cNvPr id="56" name="Graphic 55" descr="List outline">
            <a:extLst>
              <a:ext uri="{FF2B5EF4-FFF2-40B4-BE49-F238E27FC236}">
                <a16:creationId xmlns:a16="http://schemas.microsoft.com/office/drawing/2014/main" id="{559FF6E7-F101-4992-D4A6-333E15C7B3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55232" y="3372911"/>
            <a:ext cx="481540" cy="481540"/>
          </a:xfrm>
          <a:prstGeom prst="rect">
            <a:avLst/>
          </a:prstGeom>
        </p:spPr>
      </p:pic>
      <p:pic>
        <p:nvPicPr>
          <p:cNvPr id="57" name="Graphic 56" descr="No sign outline">
            <a:extLst>
              <a:ext uri="{FF2B5EF4-FFF2-40B4-BE49-F238E27FC236}">
                <a16:creationId xmlns:a16="http://schemas.microsoft.com/office/drawing/2014/main" id="{3696364B-FE18-FE34-6881-DFAA8C0F97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51394" y="3368661"/>
            <a:ext cx="472386" cy="472386"/>
          </a:xfrm>
          <a:prstGeom prst="rect">
            <a:avLst/>
          </a:prstGeom>
        </p:spPr>
      </p:pic>
    </p:spTree>
    <p:extLst>
      <p:ext uri="{BB962C8B-B14F-4D97-AF65-F5344CB8AC3E}">
        <p14:creationId xmlns:p14="http://schemas.microsoft.com/office/powerpoint/2010/main" val="4214253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2AD1C-BD50-6D75-1998-D7EC78E0F431}"/>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71FE738-D2D0-B3E8-5201-FB668326EC53}"/>
              </a:ext>
            </a:extLst>
          </p:cNvPr>
          <p:cNvSpPr>
            <a:spLocks noGrp="1"/>
          </p:cNvSpPr>
          <p:nvPr>
            <p:ph type="title"/>
          </p:nvPr>
        </p:nvSpPr>
        <p:spPr/>
        <p:txBody>
          <a:bodyPr/>
          <a:lstStyle/>
          <a:p>
            <a:pPr defTabSz="457063"/>
            <a:r>
              <a:rPr lang="en-US">
                <a:latin typeface="+mj-lt"/>
              </a:rPr>
              <a:t>CISA Zero Trust Model</a:t>
            </a:r>
          </a:p>
        </p:txBody>
      </p:sp>
      <p:sp>
        <p:nvSpPr>
          <p:cNvPr id="26" name="Text Placeholder 4">
            <a:extLst>
              <a:ext uri="{FF2B5EF4-FFF2-40B4-BE49-F238E27FC236}">
                <a16:creationId xmlns:a16="http://schemas.microsoft.com/office/drawing/2014/main" id="{691023FF-D647-26A6-56D4-18C0E2F584BD}"/>
              </a:ext>
            </a:extLst>
          </p:cNvPr>
          <p:cNvSpPr txBox="1">
            <a:spLocks/>
          </p:cNvSpPr>
          <p:nvPr/>
        </p:nvSpPr>
        <p:spPr>
          <a:xfrm>
            <a:off x="573239" y="1072341"/>
            <a:ext cx="10495832" cy="492254"/>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t" latinLnBrk="0" hangingPunct="1">
              <a:lnSpc>
                <a:spcPct val="100000"/>
              </a:lnSpc>
              <a:spcBef>
                <a:spcPts val="1000"/>
              </a:spcBef>
              <a:spcAft>
                <a:spcPts val="0"/>
              </a:spcAft>
              <a:buClr>
                <a:srgbClr val="00B8F5"/>
              </a:buClr>
              <a:buSzTx/>
              <a:buFont typeface="Arial" panose="020B0604020202020204" pitchFamily="34" charset="0"/>
              <a:buNone/>
              <a:tabLst/>
              <a:defRPr/>
            </a:pPr>
            <a:r>
              <a:rPr kumimoji="0" lang="en-US" sz="1400" b="0" i="0" u="none" strike="noStrike" kern="1200" cap="none" spc="0" normalizeH="0" baseline="0" noProof="0">
                <a:ln>
                  <a:noFill/>
                </a:ln>
                <a:solidFill>
                  <a:srgbClr val="404040"/>
                </a:solidFill>
                <a:effectLst/>
                <a:uLnTx/>
                <a:uFillTx/>
                <a:latin typeface="CVS Health Sans"/>
                <a:ea typeface="+mn-ea"/>
                <a:cs typeface="Arial" panose="020B0604020202020204" pitchFamily="34" charset="0"/>
              </a:rPr>
              <a:t>The CISA Zero Trust Model outlines the core pillars used to structure and advance Zero Trust capabilities.</a:t>
            </a:r>
          </a:p>
        </p:txBody>
      </p:sp>
      <p:sp>
        <p:nvSpPr>
          <p:cNvPr id="21" name="Rectangle 20">
            <a:extLst>
              <a:ext uri="{FF2B5EF4-FFF2-40B4-BE49-F238E27FC236}">
                <a16:creationId xmlns:a16="http://schemas.microsoft.com/office/drawing/2014/main" id="{5688C76F-7C67-B530-9CEA-7B0F42C131B9}"/>
              </a:ext>
            </a:extLst>
          </p:cNvPr>
          <p:cNvSpPr/>
          <p:nvPr/>
        </p:nvSpPr>
        <p:spPr>
          <a:xfrm>
            <a:off x="4431173" y="2984539"/>
            <a:ext cx="559949" cy="63681"/>
          </a:xfrm>
          <a:prstGeom prst="rect">
            <a:avLst/>
          </a:prstGeom>
          <a:solidFill>
            <a:srgbClr val="0B315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47" name="Freeform: Shape 46">
            <a:extLst>
              <a:ext uri="{FF2B5EF4-FFF2-40B4-BE49-F238E27FC236}">
                <a16:creationId xmlns:a16="http://schemas.microsoft.com/office/drawing/2014/main" id="{804A458A-D031-C20B-C5AF-AA7890A7487C}"/>
              </a:ext>
            </a:extLst>
          </p:cNvPr>
          <p:cNvSpPr/>
          <p:nvPr/>
        </p:nvSpPr>
        <p:spPr>
          <a:xfrm>
            <a:off x="4466402" y="3066781"/>
            <a:ext cx="489467" cy="122030"/>
          </a:xfrm>
          <a:custGeom>
            <a:avLst/>
            <a:gdLst>
              <a:gd name="csX0" fmla="*/ 433535 w 489467"/>
              <a:gd name="csY0" fmla="*/ 122031 h 122030"/>
              <a:gd name="csX1" fmla="*/ 55958 w 489467"/>
              <a:gd name="csY1" fmla="*/ 122031 h 122030"/>
              <a:gd name="csX2" fmla="*/ 0 w 489467"/>
              <a:gd name="csY2" fmla="*/ 0 h 122030"/>
              <a:gd name="csX3" fmla="*/ 489467 w 489467"/>
              <a:gd name="csY3" fmla="*/ 0 h 122030"/>
              <a:gd name="csX4" fmla="*/ 433535 w 489467"/>
              <a:gd name="csY4" fmla="*/ 122031 h 122030"/>
            </a:gdLst>
            <a:ahLst/>
            <a:cxnLst>
              <a:cxn ang="0">
                <a:pos x="csX0" y="csY0"/>
              </a:cxn>
              <a:cxn ang="0">
                <a:pos x="csX1" y="csY1"/>
              </a:cxn>
              <a:cxn ang="0">
                <a:pos x="csX2" y="csY2"/>
              </a:cxn>
              <a:cxn ang="0">
                <a:pos x="csX3" y="csY3"/>
              </a:cxn>
              <a:cxn ang="0">
                <a:pos x="csX4" y="csY4"/>
              </a:cxn>
            </a:cxnLst>
            <a:rect l="l" t="t" r="r" b="b"/>
            <a:pathLst>
              <a:path w="489467" h="122030">
                <a:moveTo>
                  <a:pt x="433535" y="122031"/>
                </a:moveTo>
                <a:lnTo>
                  <a:pt x="55958" y="122031"/>
                </a:lnTo>
                <a:lnTo>
                  <a:pt x="0" y="0"/>
                </a:lnTo>
                <a:lnTo>
                  <a:pt x="489467" y="0"/>
                </a:lnTo>
                <a:lnTo>
                  <a:pt x="433535" y="122031"/>
                </a:lnTo>
                <a:close/>
              </a:path>
            </a:pathLst>
          </a:custGeom>
          <a:solidFill>
            <a:srgbClr val="0B315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52" name="Freeform: Shape 51">
            <a:extLst>
              <a:ext uri="{FF2B5EF4-FFF2-40B4-BE49-F238E27FC236}">
                <a16:creationId xmlns:a16="http://schemas.microsoft.com/office/drawing/2014/main" id="{60337C48-8BA4-FD3A-121D-678B4BE8CB52}"/>
              </a:ext>
            </a:extLst>
          </p:cNvPr>
          <p:cNvSpPr/>
          <p:nvPr/>
        </p:nvSpPr>
        <p:spPr>
          <a:xfrm>
            <a:off x="4458255" y="4377326"/>
            <a:ext cx="505761" cy="111416"/>
          </a:xfrm>
          <a:custGeom>
            <a:avLst/>
            <a:gdLst>
              <a:gd name="csX0" fmla="*/ 447960 w 505761"/>
              <a:gd name="csY0" fmla="*/ 0 h 111416"/>
              <a:gd name="csX1" fmla="*/ 57801 w 505761"/>
              <a:gd name="csY1" fmla="*/ 0 h 111416"/>
              <a:gd name="csX2" fmla="*/ 0 w 505761"/>
              <a:gd name="csY2" fmla="*/ 111417 h 111416"/>
              <a:gd name="csX3" fmla="*/ 505761 w 505761"/>
              <a:gd name="csY3" fmla="*/ 111417 h 111416"/>
              <a:gd name="csX4" fmla="*/ 447960 w 505761"/>
              <a:gd name="csY4" fmla="*/ 0 h 111416"/>
            </a:gdLst>
            <a:ahLst/>
            <a:cxnLst>
              <a:cxn ang="0">
                <a:pos x="csX0" y="csY0"/>
              </a:cxn>
              <a:cxn ang="0">
                <a:pos x="csX1" y="csY1"/>
              </a:cxn>
              <a:cxn ang="0">
                <a:pos x="csX2" y="csY2"/>
              </a:cxn>
              <a:cxn ang="0">
                <a:pos x="csX3" y="csY3"/>
              </a:cxn>
              <a:cxn ang="0">
                <a:pos x="csX4" y="csY4"/>
              </a:cxn>
            </a:cxnLst>
            <a:rect l="l" t="t" r="r" b="b"/>
            <a:pathLst>
              <a:path w="505761" h="111416">
                <a:moveTo>
                  <a:pt x="447960" y="0"/>
                </a:moveTo>
                <a:lnTo>
                  <a:pt x="57801" y="0"/>
                </a:lnTo>
                <a:lnTo>
                  <a:pt x="0" y="111417"/>
                </a:lnTo>
                <a:lnTo>
                  <a:pt x="505761" y="111417"/>
                </a:lnTo>
                <a:lnTo>
                  <a:pt x="447960" y="0"/>
                </a:lnTo>
                <a:close/>
              </a:path>
            </a:pathLst>
          </a:custGeom>
          <a:solidFill>
            <a:srgbClr val="0B315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53" name="Rectangle 52">
            <a:extLst>
              <a:ext uri="{FF2B5EF4-FFF2-40B4-BE49-F238E27FC236}">
                <a16:creationId xmlns:a16="http://schemas.microsoft.com/office/drawing/2014/main" id="{25597F00-4E07-0657-16E1-0A6C28940CDD}"/>
              </a:ext>
            </a:extLst>
          </p:cNvPr>
          <p:cNvSpPr/>
          <p:nvPr/>
        </p:nvSpPr>
        <p:spPr>
          <a:xfrm>
            <a:off x="4458255" y="4507329"/>
            <a:ext cx="505761" cy="76935"/>
          </a:xfrm>
          <a:prstGeom prst="rect">
            <a:avLst/>
          </a:prstGeom>
          <a:solidFill>
            <a:srgbClr val="0B315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54" name="Rectangle 53">
            <a:extLst>
              <a:ext uri="{FF2B5EF4-FFF2-40B4-BE49-F238E27FC236}">
                <a16:creationId xmlns:a16="http://schemas.microsoft.com/office/drawing/2014/main" id="{576AE256-580A-5E0B-CC85-36BB96DABD11}"/>
              </a:ext>
            </a:extLst>
          </p:cNvPr>
          <p:cNvSpPr/>
          <p:nvPr/>
        </p:nvSpPr>
        <p:spPr>
          <a:xfrm>
            <a:off x="4524179" y="3207398"/>
            <a:ext cx="373914" cy="1151366"/>
          </a:xfrm>
          <a:prstGeom prst="rect">
            <a:avLst/>
          </a:prstGeom>
          <a:solidFill>
            <a:srgbClr val="0B315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56" name="Rectangle 55">
            <a:extLst>
              <a:ext uri="{FF2B5EF4-FFF2-40B4-BE49-F238E27FC236}">
                <a16:creationId xmlns:a16="http://schemas.microsoft.com/office/drawing/2014/main" id="{FB2A877C-287E-1E6B-E355-DEAD7BCBC4AE}"/>
              </a:ext>
            </a:extLst>
          </p:cNvPr>
          <p:cNvSpPr/>
          <p:nvPr/>
        </p:nvSpPr>
        <p:spPr>
          <a:xfrm>
            <a:off x="4431173" y="4602826"/>
            <a:ext cx="559949" cy="63681"/>
          </a:xfrm>
          <a:prstGeom prst="rect">
            <a:avLst/>
          </a:prstGeom>
          <a:solidFill>
            <a:srgbClr val="0B315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57" name="Rectangle 56">
            <a:extLst>
              <a:ext uri="{FF2B5EF4-FFF2-40B4-BE49-F238E27FC236}">
                <a16:creationId xmlns:a16="http://schemas.microsoft.com/office/drawing/2014/main" id="{F70D8114-7A40-9090-971D-6FD888A85A61}"/>
              </a:ext>
            </a:extLst>
          </p:cNvPr>
          <p:cNvSpPr/>
          <p:nvPr/>
        </p:nvSpPr>
        <p:spPr>
          <a:xfrm>
            <a:off x="7249111" y="2984539"/>
            <a:ext cx="559949" cy="63681"/>
          </a:xfrm>
          <a:prstGeom prst="rect">
            <a:avLst/>
          </a:prstGeom>
          <a:solidFill>
            <a:srgbClr val="00A78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58" name="Freeform: Shape 57">
            <a:extLst>
              <a:ext uri="{FF2B5EF4-FFF2-40B4-BE49-F238E27FC236}">
                <a16:creationId xmlns:a16="http://schemas.microsoft.com/office/drawing/2014/main" id="{E8BB5BE3-B97C-3FDD-DF1C-C7458A53E671}"/>
              </a:ext>
            </a:extLst>
          </p:cNvPr>
          <p:cNvSpPr/>
          <p:nvPr/>
        </p:nvSpPr>
        <p:spPr>
          <a:xfrm>
            <a:off x="7284365" y="3066781"/>
            <a:ext cx="489467" cy="122030"/>
          </a:xfrm>
          <a:custGeom>
            <a:avLst/>
            <a:gdLst>
              <a:gd name="csX0" fmla="*/ 433535 w 489467"/>
              <a:gd name="csY0" fmla="*/ 122031 h 122030"/>
              <a:gd name="csX1" fmla="*/ 55933 w 489467"/>
              <a:gd name="csY1" fmla="*/ 122031 h 122030"/>
              <a:gd name="csX2" fmla="*/ 0 w 489467"/>
              <a:gd name="csY2" fmla="*/ 0 h 122030"/>
              <a:gd name="csX3" fmla="*/ 489467 w 489467"/>
              <a:gd name="csY3" fmla="*/ 0 h 122030"/>
              <a:gd name="csX4" fmla="*/ 433535 w 489467"/>
              <a:gd name="csY4" fmla="*/ 122031 h 122030"/>
            </a:gdLst>
            <a:ahLst/>
            <a:cxnLst>
              <a:cxn ang="0">
                <a:pos x="csX0" y="csY0"/>
              </a:cxn>
              <a:cxn ang="0">
                <a:pos x="csX1" y="csY1"/>
              </a:cxn>
              <a:cxn ang="0">
                <a:pos x="csX2" y="csY2"/>
              </a:cxn>
              <a:cxn ang="0">
                <a:pos x="csX3" y="csY3"/>
              </a:cxn>
              <a:cxn ang="0">
                <a:pos x="csX4" y="csY4"/>
              </a:cxn>
            </a:cxnLst>
            <a:rect l="l" t="t" r="r" b="b"/>
            <a:pathLst>
              <a:path w="489467" h="122030">
                <a:moveTo>
                  <a:pt x="433535" y="122031"/>
                </a:moveTo>
                <a:lnTo>
                  <a:pt x="55933" y="122031"/>
                </a:lnTo>
                <a:lnTo>
                  <a:pt x="0" y="0"/>
                </a:lnTo>
                <a:lnTo>
                  <a:pt x="489467" y="0"/>
                </a:lnTo>
                <a:lnTo>
                  <a:pt x="433535" y="122031"/>
                </a:lnTo>
                <a:close/>
              </a:path>
            </a:pathLst>
          </a:custGeom>
          <a:solidFill>
            <a:srgbClr val="00A78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59" name="Freeform: Shape 58">
            <a:extLst>
              <a:ext uri="{FF2B5EF4-FFF2-40B4-BE49-F238E27FC236}">
                <a16:creationId xmlns:a16="http://schemas.microsoft.com/office/drawing/2014/main" id="{045E87DD-2CBF-C569-945D-F60728F864AC}"/>
              </a:ext>
            </a:extLst>
          </p:cNvPr>
          <p:cNvSpPr/>
          <p:nvPr/>
        </p:nvSpPr>
        <p:spPr>
          <a:xfrm>
            <a:off x="7276218" y="4377326"/>
            <a:ext cx="505761" cy="111416"/>
          </a:xfrm>
          <a:custGeom>
            <a:avLst/>
            <a:gdLst>
              <a:gd name="csX0" fmla="*/ 447960 w 505761"/>
              <a:gd name="csY0" fmla="*/ 0 h 111416"/>
              <a:gd name="csX1" fmla="*/ 57801 w 505761"/>
              <a:gd name="csY1" fmla="*/ 0 h 111416"/>
              <a:gd name="csX2" fmla="*/ 0 w 505761"/>
              <a:gd name="csY2" fmla="*/ 111417 h 111416"/>
              <a:gd name="csX3" fmla="*/ 505761 w 505761"/>
              <a:gd name="csY3" fmla="*/ 111417 h 111416"/>
              <a:gd name="csX4" fmla="*/ 447960 w 505761"/>
              <a:gd name="csY4" fmla="*/ 0 h 111416"/>
            </a:gdLst>
            <a:ahLst/>
            <a:cxnLst>
              <a:cxn ang="0">
                <a:pos x="csX0" y="csY0"/>
              </a:cxn>
              <a:cxn ang="0">
                <a:pos x="csX1" y="csY1"/>
              </a:cxn>
              <a:cxn ang="0">
                <a:pos x="csX2" y="csY2"/>
              </a:cxn>
              <a:cxn ang="0">
                <a:pos x="csX3" y="csY3"/>
              </a:cxn>
              <a:cxn ang="0">
                <a:pos x="csX4" y="csY4"/>
              </a:cxn>
            </a:cxnLst>
            <a:rect l="l" t="t" r="r" b="b"/>
            <a:pathLst>
              <a:path w="505761" h="111416">
                <a:moveTo>
                  <a:pt x="447960" y="0"/>
                </a:moveTo>
                <a:lnTo>
                  <a:pt x="57801" y="0"/>
                </a:lnTo>
                <a:lnTo>
                  <a:pt x="0" y="111417"/>
                </a:lnTo>
                <a:lnTo>
                  <a:pt x="505761" y="111417"/>
                </a:lnTo>
                <a:lnTo>
                  <a:pt x="447960" y="0"/>
                </a:lnTo>
                <a:close/>
              </a:path>
            </a:pathLst>
          </a:custGeom>
          <a:solidFill>
            <a:srgbClr val="00A78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60" name="Rectangle 59">
            <a:extLst>
              <a:ext uri="{FF2B5EF4-FFF2-40B4-BE49-F238E27FC236}">
                <a16:creationId xmlns:a16="http://schemas.microsoft.com/office/drawing/2014/main" id="{05C4B09F-4E71-69CC-B3CB-40D793BC92EA}"/>
              </a:ext>
            </a:extLst>
          </p:cNvPr>
          <p:cNvSpPr/>
          <p:nvPr/>
        </p:nvSpPr>
        <p:spPr>
          <a:xfrm>
            <a:off x="7276218" y="4507329"/>
            <a:ext cx="505761" cy="76935"/>
          </a:xfrm>
          <a:prstGeom prst="rect">
            <a:avLst/>
          </a:prstGeom>
          <a:solidFill>
            <a:srgbClr val="00A78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61" name="Rectangle 60">
            <a:extLst>
              <a:ext uri="{FF2B5EF4-FFF2-40B4-BE49-F238E27FC236}">
                <a16:creationId xmlns:a16="http://schemas.microsoft.com/office/drawing/2014/main" id="{4B90A8DF-C4B6-2FFB-DCE6-B451075353FB}"/>
              </a:ext>
            </a:extLst>
          </p:cNvPr>
          <p:cNvSpPr/>
          <p:nvPr/>
        </p:nvSpPr>
        <p:spPr>
          <a:xfrm>
            <a:off x="7342141" y="3207398"/>
            <a:ext cx="373914" cy="1151366"/>
          </a:xfrm>
          <a:prstGeom prst="rect">
            <a:avLst/>
          </a:prstGeom>
          <a:solidFill>
            <a:srgbClr val="00A78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62" name="Rectangle 61">
            <a:extLst>
              <a:ext uri="{FF2B5EF4-FFF2-40B4-BE49-F238E27FC236}">
                <a16:creationId xmlns:a16="http://schemas.microsoft.com/office/drawing/2014/main" id="{0010FA65-67B2-C1C6-5AA4-217E6CA2C437}"/>
              </a:ext>
            </a:extLst>
          </p:cNvPr>
          <p:cNvSpPr/>
          <p:nvPr/>
        </p:nvSpPr>
        <p:spPr>
          <a:xfrm>
            <a:off x="7249111" y="4602826"/>
            <a:ext cx="559949" cy="63681"/>
          </a:xfrm>
          <a:prstGeom prst="rect">
            <a:avLst/>
          </a:prstGeom>
          <a:solidFill>
            <a:srgbClr val="00A78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63" name="Rectangle 62">
            <a:extLst>
              <a:ext uri="{FF2B5EF4-FFF2-40B4-BE49-F238E27FC236}">
                <a16:creationId xmlns:a16="http://schemas.microsoft.com/office/drawing/2014/main" id="{F70E3566-F7AC-D75A-C6F4-34263E6F8156}"/>
              </a:ext>
            </a:extLst>
          </p:cNvPr>
          <p:cNvSpPr/>
          <p:nvPr/>
        </p:nvSpPr>
        <p:spPr>
          <a:xfrm>
            <a:off x="5135652" y="2984539"/>
            <a:ext cx="559949" cy="63681"/>
          </a:xfrm>
          <a:prstGeom prst="rect">
            <a:avLst/>
          </a:prstGeom>
          <a:solidFill>
            <a:srgbClr val="0A4B8C"/>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64" name="Freeform: Shape 63">
            <a:extLst>
              <a:ext uri="{FF2B5EF4-FFF2-40B4-BE49-F238E27FC236}">
                <a16:creationId xmlns:a16="http://schemas.microsoft.com/office/drawing/2014/main" id="{8C491761-9642-C1BF-964A-B0F72A5C8BF3}"/>
              </a:ext>
            </a:extLst>
          </p:cNvPr>
          <p:cNvSpPr/>
          <p:nvPr/>
        </p:nvSpPr>
        <p:spPr>
          <a:xfrm>
            <a:off x="5170905" y="3066781"/>
            <a:ext cx="489467" cy="122030"/>
          </a:xfrm>
          <a:custGeom>
            <a:avLst/>
            <a:gdLst>
              <a:gd name="csX0" fmla="*/ 433510 w 489467"/>
              <a:gd name="csY0" fmla="*/ 122031 h 122030"/>
              <a:gd name="csX1" fmla="*/ 55933 w 489467"/>
              <a:gd name="csY1" fmla="*/ 122031 h 122030"/>
              <a:gd name="csX2" fmla="*/ 0 w 489467"/>
              <a:gd name="csY2" fmla="*/ 0 h 122030"/>
              <a:gd name="csX3" fmla="*/ 489467 w 489467"/>
              <a:gd name="csY3" fmla="*/ 0 h 122030"/>
              <a:gd name="csX4" fmla="*/ 433510 w 489467"/>
              <a:gd name="csY4" fmla="*/ 122031 h 122030"/>
            </a:gdLst>
            <a:ahLst/>
            <a:cxnLst>
              <a:cxn ang="0">
                <a:pos x="csX0" y="csY0"/>
              </a:cxn>
              <a:cxn ang="0">
                <a:pos x="csX1" y="csY1"/>
              </a:cxn>
              <a:cxn ang="0">
                <a:pos x="csX2" y="csY2"/>
              </a:cxn>
              <a:cxn ang="0">
                <a:pos x="csX3" y="csY3"/>
              </a:cxn>
              <a:cxn ang="0">
                <a:pos x="csX4" y="csY4"/>
              </a:cxn>
            </a:cxnLst>
            <a:rect l="l" t="t" r="r" b="b"/>
            <a:pathLst>
              <a:path w="489467" h="122030">
                <a:moveTo>
                  <a:pt x="433510" y="122031"/>
                </a:moveTo>
                <a:lnTo>
                  <a:pt x="55933" y="122031"/>
                </a:lnTo>
                <a:lnTo>
                  <a:pt x="0" y="0"/>
                </a:lnTo>
                <a:lnTo>
                  <a:pt x="489467" y="0"/>
                </a:lnTo>
                <a:lnTo>
                  <a:pt x="433510" y="122031"/>
                </a:lnTo>
                <a:close/>
              </a:path>
            </a:pathLst>
          </a:custGeom>
          <a:solidFill>
            <a:srgbClr val="0A4B8C"/>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65" name="Freeform: Shape 64">
            <a:extLst>
              <a:ext uri="{FF2B5EF4-FFF2-40B4-BE49-F238E27FC236}">
                <a16:creationId xmlns:a16="http://schemas.microsoft.com/office/drawing/2014/main" id="{F7D7A61A-93F6-79E2-5D28-337A8B15952B}"/>
              </a:ext>
            </a:extLst>
          </p:cNvPr>
          <p:cNvSpPr/>
          <p:nvPr/>
        </p:nvSpPr>
        <p:spPr>
          <a:xfrm>
            <a:off x="7642154" y="2714990"/>
            <a:ext cx="505786" cy="111416"/>
          </a:xfrm>
          <a:custGeom>
            <a:avLst/>
            <a:gdLst>
              <a:gd name="csX0" fmla="*/ 447985 w 505786"/>
              <a:gd name="csY0" fmla="*/ 0 h 111416"/>
              <a:gd name="csX1" fmla="*/ 57801 w 505786"/>
              <a:gd name="csY1" fmla="*/ 0 h 111416"/>
              <a:gd name="csX2" fmla="*/ 0 w 505786"/>
              <a:gd name="csY2" fmla="*/ 111417 h 111416"/>
              <a:gd name="csX3" fmla="*/ 505786 w 505786"/>
              <a:gd name="csY3" fmla="*/ 111417 h 111416"/>
              <a:gd name="csX4" fmla="*/ 447985 w 505786"/>
              <a:gd name="csY4" fmla="*/ 0 h 111416"/>
            </a:gdLst>
            <a:ahLst/>
            <a:cxnLst>
              <a:cxn ang="0">
                <a:pos x="csX0" y="csY0"/>
              </a:cxn>
              <a:cxn ang="0">
                <a:pos x="csX1" y="csY1"/>
              </a:cxn>
              <a:cxn ang="0">
                <a:pos x="csX2" y="csY2"/>
              </a:cxn>
              <a:cxn ang="0">
                <a:pos x="csX3" y="csY3"/>
              </a:cxn>
              <a:cxn ang="0">
                <a:pos x="csX4" y="csY4"/>
              </a:cxn>
            </a:cxnLst>
            <a:rect l="l" t="t" r="r" b="b"/>
            <a:pathLst>
              <a:path w="505786" h="111416">
                <a:moveTo>
                  <a:pt x="447985" y="0"/>
                </a:moveTo>
                <a:lnTo>
                  <a:pt x="57801" y="0"/>
                </a:lnTo>
                <a:lnTo>
                  <a:pt x="0" y="111417"/>
                </a:lnTo>
                <a:lnTo>
                  <a:pt x="505786" y="111417"/>
                </a:lnTo>
                <a:lnTo>
                  <a:pt x="447985" y="0"/>
                </a:lnTo>
                <a:close/>
              </a:path>
            </a:pathLst>
          </a:custGeom>
          <a:noFill/>
          <a:ln w="2488" cap="flat">
            <a:noFill/>
            <a:prstDash val="solid"/>
            <a:miter/>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66" name="Rectangle 65">
            <a:extLst>
              <a:ext uri="{FF2B5EF4-FFF2-40B4-BE49-F238E27FC236}">
                <a16:creationId xmlns:a16="http://schemas.microsoft.com/office/drawing/2014/main" id="{D2922420-1851-EE96-EBD1-D506F313D338}"/>
              </a:ext>
            </a:extLst>
          </p:cNvPr>
          <p:cNvSpPr/>
          <p:nvPr/>
        </p:nvSpPr>
        <p:spPr>
          <a:xfrm>
            <a:off x="5162733" y="4507329"/>
            <a:ext cx="505761" cy="76935"/>
          </a:xfrm>
          <a:prstGeom prst="rect">
            <a:avLst/>
          </a:prstGeom>
          <a:solidFill>
            <a:srgbClr val="0A4B8C"/>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67" name="Rectangle 66">
            <a:extLst>
              <a:ext uri="{FF2B5EF4-FFF2-40B4-BE49-F238E27FC236}">
                <a16:creationId xmlns:a16="http://schemas.microsoft.com/office/drawing/2014/main" id="{456F0BDC-8565-0B7E-D935-52BA784ADFA1}"/>
              </a:ext>
            </a:extLst>
          </p:cNvPr>
          <p:cNvSpPr/>
          <p:nvPr/>
        </p:nvSpPr>
        <p:spPr>
          <a:xfrm>
            <a:off x="5227611" y="3207398"/>
            <a:ext cx="373914" cy="1151366"/>
          </a:xfrm>
          <a:prstGeom prst="rect">
            <a:avLst/>
          </a:prstGeom>
          <a:solidFill>
            <a:srgbClr val="0A4B8C"/>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68" name="Rectangle 67">
            <a:extLst>
              <a:ext uri="{FF2B5EF4-FFF2-40B4-BE49-F238E27FC236}">
                <a16:creationId xmlns:a16="http://schemas.microsoft.com/office/drawing/2014/main" id="{EC8CCB9D-4234-91FC-653F-4D4264DC2850}"/>
              </a:ext>
            </a:extLst>
          </p:cNvPr>
          <p:cNvSpPr/>
          <p:nvPr/>
        </p:nvSpPr>
        <p:spPr>
          <a:xfrm>
            <a:off x="5135652" y="4602826"/>
            <a:ext cx="559949" cy="63681"/>
          </a:xfrm>
          <a:prstGeom prst="rect">
            <a:avLst/>
          </a:prstGeom>
          <a:solidFill>
            <a:srgbClr val="0A4B8C"/>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69" name="Rectangle 68">
            <a:extLst>
              <a:ext uri="{FF2B5EF4-FFF2-40B4-BE49-F238E27FC236}">
                <a16:creationId xmlns:a16="http://schemas.microsoft.com/office/drawing/2014/main" id="{B084158E-FC40-6343-9184-FAC1BB5EE8CC}"/>
              </a:ext>
            </a:extLst>
          </p:cNvPr>
          <p:cNvSpPr/>
          <p:nvPr/>
        </p:nvSpPr>
        <p:spPr>
          <a:xfrm>
            <a:off x="5840155" y="2984539"/>
            <a:ext cx="559949" cy="63681"/>
          </a:xfrm>
          <a:prstGeom prst="rect">
            <a:avLst/>
          </a:prstGeom>
          <a:solidFill>
            <a:srgbClr val="267AC0"/>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70" name="Freeform: Shape 69">
            <a:extLst>
              <a:ext uri="{FF2B5EF4-FFF2-40B4-BE49-F238E27FC236}">
                <a16:creationId xmlns:a16="http://schemas.microsoft.com/office/drawing/2014/main" id="{24C5D559-014D-5DFD-6AA3-A6B610B3F46C}"/>
              </a:ext>
            </a:extLst>
          </p:cNvPr>
          <p:cNvSpPr/>
          <p:nvPr/>
        </p:nvSpPr>
        <p:spPr>
          <a:xfrm>
            <a:off x="5875383" y="3066781"/>
            <a:ext cx="489467" cy="122030"/>
          </a:xfrm>
          <a:custGeom>
            <a:avLst/>
            <a:gdLst>
              <a:gd name="csX0" fmla="*/ 433535 w 489467"/>
              <a:gd name="csY0" fmla="*/ 122031 h 122030"/>
              <a:gd name="csX1" fmla="*/ 55933 w 489467"/>
              <a:gd name="csY1" fmla="*/ 122031 h 122030"/>
              <a:gd name="csX2" fmla="*/ 0 w 489467"/>
              <a:gd name="csY2" fmla="*/ 0 h 122030"/>
              <a:gd name="csX3" fmla="*/ 489467 w 489467"/>
              <a:gd name="csY3" fmla="*/ 0 h 122030"/>
              <a:gd name="csX4" fmla="*/ 433535 w 489467"/>
              <a:gd name="csY4" fmla="*/ 122031 h 122030"/>
            </a:gdLst>
            <a:ahLst/>
            <a:cxnLst>
              <a:cxn ang="0">
                <a:pos x="csX0" y="csY0"/>
              </a:cxn>
              <a:cxn ang="0">
                <a:pos x="csX1" y="csY1"/>
              </a:cxn>
              <a:cxn ang="0">
                <a:pos x="csX2" y="csY2"/>
              </a:cxn>
              <a:cxn ang="0">
                <a:pos x="csX3" y="csY3"/>
              </a:cxn>
              <a:cxn ang="0">
                <a:pos x="csX4" y="csY4"/>
              </a:cxn>
            </a:cxnLst>
            <a:rect l="l" t="t" r="r" b="b"/>
            <a:pathLst>
              <a:path w="489467" h="122030">
                <a:moveTo>
                  <a:pt x="433535" y="122031"/>
                </a:moveTo>
                <a:lnTo>
                  <a:pt x="55933" y="122031"/>
                </a:lnTo>
                <a:lnTo>
                  <a:pt x="0" y="0"/>
                </a:lnTo>
                <a:lnTo>
                  <a:pt x="489467" y="0"/>
                </a:lnTo>
                <a:lnTo>
                  <a:pt x="433535" y="122031"/>
                </a:lnTo>
                <a:close/>
              </a:path>
            </a:pathLst>
          </a:custGeom>
          <a:solidFill>
            <a:srgbClr val="267AC0"/>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71" name="Freeform: Shape 70">
            <a:extLst>
              <a:ext uri="{FF2B5EF4-FFF2-40B4-BE49-F238E27FC236}">
                <a16:creationId xmlns:a16="http://schemas.microsoft.com/office/drawing/2014/main" id="{E41D99C3-EFDC-94CB-BF4A-F050DE29BD49}"/>
              </a:ext>
            </a:extLst>
          </p:cNvPr>
          <p:cNvSpPr/>
          <p:nvPr/>
        </p:nvSpPr>
        <p:spPr>
          <a:xfrm>
            <a:off x="5867236" y="4377326"/>
            <a:ext cx="505761" cy="111416"/>
          </a:xfrm>
          <a:custGeom>
            <a:avLst/>
            <a:gdLst>
              <a:gd name="csX0" fmla="*/ 447960 w 505761"/>
              <a:gd name="csY0" fmla="*/ 0 h 111416"/>
              <a:gd name="csX1" fmla="*/ 57801 w 505761"/>
              <a:gd name="csY1" fmla="*/ 0 h 111416"/>
              <a:gd name="csX2" fmla="*/ 0 w 505761"/>
              <a:gd name="csY2" fmla="*/ 111417 h 111416"/>
              <a:gd name="csX3" fmla="*/ 505761 w 505761"/>
              <a:gd name="csY3" fmla="*/ 111417 h 111416"/>
              <a:gd name="csX4" fmla="*/ 447960 w 505761"/>
              <a:gd name="csY4" fmla="*/ 0 h 111416"/>
            </a:gdLst>
            <a:ahLst/>
            <a:cxnLst>
              <a:cxn ang="0">
                <a:pos x="csX0" y="csY0"/>
              </a:cxn>
              <a:cxn ang="0">
                <a:pos x="csX1" y="csY1"/>
              </a:cxn>
              <a:cxn ang="0">
                <a:pos x="csX2" y="csY2"/>
              </a:cxn>
              <a:cxn ang="0">
                <a:pos x="csX3" y="csY3"/>
              </a:cxn>
              <a:cxn ang="0">
                <a:pos x="csX4" y="csY4"/>
              </a:cxn>
            </a:cxnLst>
            <a:rect l="l" t="t" r="r" b="b"/>
            <a:pathLst>
              <a:path w="505761" h="111416">
                <a:moveTo>
                  <a:pt x="447960" y="0"/>
                </a:moveTo>
                <a:lnTo>
                  <a:pt x="57801" y="0"/>
                </a:lnTo>
                <a:lnTo>
                  <a:pt x="0" y="111417"/>
                </a:lnTo>
                <a:lnTo>
                  <a:pt x="505761" y="111417"/>
                </a:lnTo>
                <a:lnTo>
                  <a:pt x="447960" y="0"/>
                </a:lnTo>
                <a:close/>
              </a:path>
            </a:pathLst>
          </a:custGeom>
          <a:solidFill>
            <a:srgbClr val="267AC0"/>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72" name="Rectangle 71">
            <a:extLst>
              <a:ext uri="{FF2B5EF4-FFF2-40B4-BE49-F238E27FC236}">
                <a16:creationId xmlns:a16="http://schemas.microsoft.com/office/drawing/2014/main" id="{51BAF808-0DC3-2230-28F7-0EB1F675D715}"/>
              </a:ext>
            </a:extLst>
          </p:cNvPr>
          <p:cNvSpPr/>
          <p:nvPr/>
        </p:nvSpPr>
        <p:spPr>
          <a:xfrm>
            <a:off x="5867236" y="4507329"/>
            <a:ext cx="505761" cy="76935"/>
          </a:xfrm>
          <a:prstGeom prst="rect">
            <a:avLst/>
          </a:prstGeom>
          <a:solidFill>
            <a:srgbClr val="267AC0"/>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73" name="Rectangle 72">
            <a:extLst>
              <a:ext uri="{FF2B5EF4-FFF2-40B4-BE49-F238E27FC236}">
                <a16:creationId xmlns:a16="http://schemas.microsoft.com/office/drawing/2014/main" id="{99757741-523C-524C-32B3-74F6F3386F39}"/>
              </a:ext>
            </a:extLst>
          </p:cNvPr>
          <p:cNvSpPr/>
          <p:nvPr/>
        </p:nvSpPr>
        <p:spPr>
          <a:xfrm>
            <a:off x="5933160" y="3207398"/>
            <a:ext cx="373914" cy="1151366"/>
          </a:xfrm>
          <a:prstGeom prst="rect">
            <a:avLst/>
          </a:prstGeom>
          <a:solidFill>
            <a:srgbClr val="267AC0"/>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74" name="Rectangle 73">
            <a:extLst>
              <a:ext uri="{FF2B5EF4-FFF2-40B4-BE49-F238E27FC236}">
                <a16:creationId xmlns:a16="http://schemas.microsoft.com/office/drawing/2014/main" id="{E77BE07B-3D79-4BFF-4721-4162F7A3C101}"/>
              </a:ext>
            </a:extLst>
          </p:cNvPr>
          <p:cNvSpPr/>
          <p:nvPr/>
        </p:nvSpPr>
        <p:spPr>
          <a:xfrm>
            <a:off x="5840155" y="4602826"/>
            <a:ext cx="559949" cy="63681"/>
          </a:xfrm>
          <a:prstGeom prst="rect">
            <a:avLst/>
          </a:prstGeom>
          <a:solidFill>
            <a:srgbClr val="267AC0"/>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75" name="Rectangle 74">
            <a:extLst>
              <a:ext uri="{FF2B5EF4-FFF2-40B4-BE49-F238E27FC236}">
                <a16:creationId xmlns:a16="http://schemas.microsoft.com/office/drawing/2014/main" id="{EBC5C6E2-68C3-1B05-C417-B16762F4117B}"/>
              </a:ext>
            </a:extLst>
          </p:cNvPr>
          <p:cNvSpPr/>
          <p:nvPr/>
        </p:nvSpPr>
        <p:spPr>
          <a:xfrm>
            <a:off x="6544633" y="2984539"/>
            <a:ext cx="559949" cy="63681"/>
          </a:xfrm>
          <a:prstGeom prst="rect">
            <a:avLst/>
          </a:prstGeom>
          <a:solidFill>
            <a:srgbClr val="00787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76" name="Freeform: Shape 75">
            <a:extLst>
              <a:ext uri="{FF2B5EF4-FFF2-40B4-BE49-F238E27FC236}">
                <a16:creationId xmlns:a16="http://schemas.microsoft.com/office/drawing/2014/main" id="{1BDF98D9-46D1-B667-BC15-152CD1D6B193}"/>
              </a:ext>
            </a:extLst>
          </p:cNvPr>
          <p:cNvSpPr/>
          <p:nvPr/>
        </p:nvSpPr>
        <p:spPr>
          <a:xfrm>
            <a:off x="6579886" y="3066781"/>
            <a:ext cx="489442" cy="122030"/>
          </a:xfrm>
          <a:custGeom>
            <a:avLst/>
            <a:gdLst>
              <a:gd name="csX0" fmla="*/ 433510 w 489442"/>
              <a:gd name="csY0" fmla="*/ 122031 h 122030"/>
              <a:gd name="csX1" fmla="*/ 55933 w 489442"/>
              <a:gd name="csY1" fmla="*/ 122031 h 122030"/>
              <a:gd name="csX2" fmla="*/ 0 w 489442"/>
              <a:gd name="csY2" fmla="*/ 0 h 122030"/>
              <a:gd name="csX3" fmla="*/ 489443 w 489442"/>
              <a:gd name="csY3" fmla="*/ 0 h 122030"/>
              <a:gd name="csX4" fmla="*/ 433510 w 489442"/>
              <a:gd name="csY4" fmla="*/ 122031 h 122030"/>
            </a:gdLst>
            <a:ahLst/>
            <a:cxnLst>
              <a:cxn ang="0">
                <a:pos x="csX0" y="csY0"/>
              </a:cxn>
              <a:cxn ang="0">
                <a:pos x="csX1" y="csY1"/>
              </a:cxn>
              <a:cxn ang="0">
                <a:pos x="csX2" y="csY2"/>
              </a:cxn>
              <a:cxn ang="0">
                <a:pos x="csX3" y="csY3"/>
              </a:cxn>
              <a:cxn ang="0">
                <a:pos x="csX4" y="csY4"/>
              </a:cxn>
            </a:cxnLst>
            <a:rect l="l" t="t" r="r" b="b"/>
            <a:pathLst>
              <a:path w="489442" h="122030">
                <a:moveTo>
                  <a:pt x="433510" y="122031"/>
                </a:moveTo>
                <a:lnTo>
                  <a:pt x="55933" y="122031"/>
                </a:lnTo>
                <a:lnTo>
                  <a:pt x="0" y="0"/>
                </a:lnTo>
                <a:lnTo>
                  <a:pt x="489443" y="0"/>
                </a:lnTo>
                <a:lnTo>
                  <a:pt x="433510" y="122031"/>
                </a:lnTo>
                <a:close/>
              </a:path>
            </a:pathLst>
          </a:custGeom>
          <a:solidFill>
            <a:srgbClr val="00787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77" name="Freeform: Shape 76">
            <a:extLst>
              <a:ext uri="{FF2B5EF4-FFF2-40B4-BE49-F238E27FC236}">
                <a16:creationId xmlns:a16="http://schemas.microsoft.com/office/drawing/2014/main" id="{EDA128BF-819E-5DDE-997C-51949E2E0211}"/>
              </a:ext>
            </a:extLst>
          </p:cNvPr>
          <p:cNvSpPr/>
          <p:nvPr/>
        </p:nvSpPr>
        <p:spPr>
          <a:xfrm>
            <a:off x="6571715" y="4377326"/>
            <a:ext cx="505786" cy="111416"/>
          </a:xfrm>
          <a:custGeom>
            <a:avLst/>
            <a:gdLst>
              <a:gd name="csX0" fmla="*/ 447985 w 505786"/>
              <a:gd name="csY0" fmla="*/ 0 h 111416"/>
              <a:gd name="csX1" fmla="*/ 57801 w 505786"/>
              <a:gd name="csY1" fmla="*/ 0 h 111416"/>
              <a:gd name="csX2" fmla="*/ 0 w 505786"/>
              <a:gd name="csY2" fmla="*/ 111417 h 111416"/>
              <a:gd name="csX3" fmla="*/ 505786 w 505786"/>
              <a:gd name="csY3" fmla="*/ 111417 h 111416"/>
              <a:gd name="csX4" fmla="*/ 447985 w 505786"/>
              <a:gd name="csY4" fmla="*/ 0 h 111416"/>
            </a:gdLst>
            <a:ahLst/>
            <a:cxnLst>
              <a:cxn ang="0">
                <a:pos x="csX0" y="csY0"/>
              </a:cxn>
              <a:cxn ang="0">
                <a:pos x="csX1" y="csY1"/>
              </a:cxn>
              <a:cxn ang="0">
                <a:pos x="csX2" y="csY2"/>
              </a:cxn>
              <a:cxn ang="0">
                <a:pos x="csX3" y="csY3"/>
              </a:cxn>
              <a:cxn ang="0">
                <a:pos x="csX4" y="csY4"/>
              </a:cxn>
            </a:cxnLst>
            <a:rect l="l" t="t" r="r" b="b"/>
            <a:pathLst>
              <a:path w="505786" h="111416">
                <a:moveTo>
                  <a:pt x="447985" y="0"/>
                </a:moveTo>
                <a:lnTo>
                  <a:pt x="57801" y="0"/>
                </a:lnTo>
                <a:lnTo>
                  <a:pt x="0" y="111417"/>
                </a:lnTo>
                <a:lnTo>
                  <a:pt x="505786" y="111417"/>
                </a:lnTo>
                <a:lnTo>
                  <a:pt x="447985" y="0"/>
                </a:lnTo>
                <a:close/>
              </a:path>
            </a:pathLst>
          </a:custGeom>
          <a:solidFill>
            <a:srgbClr val="00787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78" name="Rectangle 77">
            <a:extLst>
              <a:ext uri="{FF2B5EF4-FFF2-40B4-BE49-F238E27FC236}">
                <a16:creationId xmlns:a16="http://schemas.microsoft.com/office/drawing/2014/main" id="{E9E46174-982F-1A2F-A1ED-3E22871EF095}"/>
              </a:ext>
            </a:extLst>
          </p:cNvPr>
          <p:cNvSpPr/>
          <p:nvPr/>
        </p:nvSpPr>
        <p:spPr>
          <a:xfrm>
            <a:off x="6571715" y="4507329"/>
            <a:ext cx="505761" cy="76935"/>
          </a:xfrm>
          <a:prstGeom prst="rect">
            <a:avLst/>
          </a:prstGeom>
          <a:solidFill>
            <a:srgbClr val="00787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79" name="Rectangle 78">
            <a:extLst>
              <a:ext uri="{FF2B5EF4-FFF2-40B4-BE49-F238E27FC236}">
                <a16:creationId xmlns:a16="http://schemas.microsoft.com/office/drawing/2014/main" id="{5F65140E-9D9D-B312-B03A-1434381CC0FF}"/>
              </a:ext>
            </a:extLst>
          </p:cNvPr>
          <p:cNvSpPr/>
          <p:nvPr/>
        </p:nvSpPr>
        <p:spPr>
          <a:xfrm>
            <a:off x="6637663" y="3207398"/>
            <a:ext cx="373914" cy="1151366"/>
          </a:xfrm>
          <a:prstGeom prst="rect">
            <a:avLst/>
          </a:prstGeom>
          <a:solidFill>
            <a:srgbClr val="00787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80" name="Rectangle 79">
            <a:extLst>
              <a:ext uri="{FF2B5EF4-FFF2-40B4-BE49-F238E27FC236}">
                <a16:creationId xmlns:a16="http://schemas.microsoft.com/office/drawing/2014/main" id="{AA18987B-F9BA-29D4-724D-E83F290720E0}"/>
              </a:ext>
            </a:extLst>
          </p:cNvPr>
          <p:cNvSpPr/>
          <p:nvPr/>
        </p:nvSpPr>
        <p:spPr>
          <a:xfrm>
            <a:off x="6544633" y="4602826"/>
            <a:ext cx="559949" cy="63681"/>
          </a:xfrm>
          <a:prstGeom prst="rect">
            <a:avLst/>
          </a:prstGeom>
          <a:solidFill>
            <a:srgbClr val="00787E"/>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81" name="Rectangle 80">
            <a:extLst>
              <a:ext uri="{FF2B5EF4-FFF2-40B4-BE49-F238E27FC236}">
                <a16:creationId xmlns:a16="http://schemas.microsoft.com/office/drawing/2014/main" id="{703865C6-6E10-3C14-8200-427550C42AD9}"/>
              </a:ext>
            </a:extLst>
          </p:cNvPr>
          <p:cNvSpPr/>
          <p:nvPr/>
        </p:nvSpPr>
        <p:spPr>
          <a:xfrm>
            <a:off x="4326658" y="2748775"/>
            <a:ext cx="3597357" cy="206938"/>
          </a:xfrm>
          <a:prstGeom prst="rect">
            <a:avLst/>
          </a:prstGeom>
          <a:solidFill>
            <a:srgbClr val="C0C0C0"/>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82" name="Freeform: Shape 81">
            <a:extLst>
              <a:ext uri="{FF2B5EF4-FFF2-40B4-BE49-F238E27FC236}">
                <a16:creationId xmlns:a16="http://schemas.microsoft.com/office/drawing/2014/main" id="{D8B34EE1-CC74-FE67-768E-269A656BC13D}"/>
              </a:ext>
            </a:extLst>
          </p:cNvPr>
          <p:cNvSpPr/>
          <p:nvPr/>
        </p:nvSpPr>
        <p:spPr>
          <a:xfrm>
            <a:off x="4247081" y="2610475"/>
            <a:ext cx="3756510" cy="103469"/>
          </a:xfrm>
          <a:custGeom>
            <a:avLst/>
            <a:gdLst>
              <a:gd name="csX0" fmla="*/ 3756511 w 3756510"/>
              <a:gd name="csY0" fmla="*/ 0 h 103469"/>
              <a:gd name="csX1" fmla="*/ 0 w 3756510"/>
              <a:gd name="csY1" fmla="*/ 0 h 103469"/>
              <a:gd name="csX2" fmla="*/ 79576 w 3756510"/>
              <a:gd name="csY2" fmla="*/ 103469 h 103469"/>
              <a:gd name="csX3" fmla="*/ 3676934 w 3756510"/>
              <a:gd name="csY3" fmla="*/ 103469 h 103469"/>
              <a:gd name="csX4" fmla="*/ 3756511 w 3756510"/>
              <a:gd name="csY4" fmla="*/ 0 h 103469"/>
            </a:gdLst>
            <a:ahLst/>
            <a:cxnLst>
              <a:cxn ang="0">
                <a:pos x="csX0" y="csY0"/>
              </a:cxn>
              <a:cxn ang="0">
                <a:pos x="csX1" y="csY1"/>
              </a:cxn>
              <a:cxn ang="0">
                <a:pos x="csX2" y="csY2"/>
              </a:cxn>
              <a:cxn ang="0">
                <a:pos x="csX3" y="csY3"/>
              </a:cxn>
              <a:cxn ang="0">
                <a:pos x="csX4" y="csY4"/>
              </a:cxn>
            </a:cxnLst>
            <a:rect l="l" t="t" r="r" b="b"/>
            <a:pathLst>
              <a:path w="3756510" h="103469">
                <a:moveTo>
                  <a:pt x="3756511" y="0"/>
                </a:moveTo>
                <a:lnTo>
                  <a:pt x="0" y="0"/>
                </a:lnTo>
                <a:lnTo>
                  <a:pt x="79576" y="103469"/>
                </a:lnTo>
                <a:lnTo>
                  <a:pt x="3676934" y="103469"/>
                </a:lnTo>
                <a:lnTo>
                  <a:pt x="3756511" y="0"/>
                </a:lnTo>
                <a:close/>
              </a:path>
            </a:pathLst>
          </a:custGeom>
          <a:solidFill>
            <a:srgbClr val="C0C0C0"/>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83" name="Rectangle 82">
            <a:extLst>
              <a:ext uri="{FF2B5EF4-FFF2-40B4-BE49-F238E27FC236}">
                <a16:creationId xmlns:a16="http://schemas.microsoft.com/office/drawing/2014/main" id="{DC7B4A4C-F788-9CC2-EB48-CF925A36549B}"/>
              </a:ext>
            </a:extLst>
          </p:cNvPr>
          <p:cNvSpPr/>
          <p:nvPr/>
        </p:nvSpPr>
        <p:spPr>
          <a:xfrm>
            <a:off x="4326658" y="4706295"/>
            <a:ext cx="3597357" cy="206938"/>
          </a:xfrm>
          <a:prstGeom prst="rect">
            <a:avLst/>
          </a:prstGeom>
          <a:solidFill>
            <a:srgbClr val="C0C0C0"/>
          </a:solidFill>
          <a:ln w="2488" cap="flat">
            <a:noFill/>
            <a:prstDash val="solid"/>
            <a:miter/>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VS Health Sans"/>
                <a:ea typeface="+mn-ea"/>
                <a:cs typeface="+mn-cs"/>
              </a:rPr>
              <a:t>Visibility and Analytics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84" name="Rectangle 83">
            <a:extLst>
              <a:ext uri="{FF2B5EF4-FFF2-40B4-BE49-F238E27FC236}">
                <a16:creationId xmlns:a16="http://schemas.microsoft.com/office/drawing/2014/main" id="{1F1D2BB8-E075-A445-936F-0EB3C0C6A4F5}"/>
              </a:ext>
            </a:extLst>
          </p:cNvPr>
          <p:cNvSpPr/>
          <p:nvPr/>
        </p:nvSpPr>
        <p:spPr>
          <a:xfrm>
            <a:off x="4231161" y="4950530"/>
            <a:ext cx="3772431" cy="206938"/>
          </a:xfrm>
          <a:prstGeom prst="rect">
            <a:avLst/>
          </a:prstGeom>
          <a:solidFill>
            <a:srgbClr val="C0C0C0"/>
          </a:solidFill>
          <a:ln w="2488" cap="flat">
            <a:noFill/>
            <a:prstDash val="solid"/>
            <a:miter/>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VS Health Sans"/>
                <a:ea typeface="+mn-ea"/>
                <a:cs typeface="+mn-cs"/>
              </a:rPr>
              <a:t>Automation and Orchestration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85" name="Freeform: Shape 84">
            <a:extLst>
              <a:ext uri="{FF2B5EF4-FFF2-40B4-BE49-F238E27FC236}">
                <a16:creationId xmlns:a16="http://schemas.microsoft.com/office/drawing/2014/main" id="{81A9565F-6488-4265-E35A-618932693466}"/>
              </a:ext>
            </a:extLst>
          </p:cNvPr>
          <p:cNvSpPr/>
          <p:nvPr/>
        </p:nvSpPr>
        <p:spPr>
          <a:xfrm>
            <a:off x="4087904" y="1752600"/>
            <a:ext cx="4016516" cy="823070"/>
          </a:xfrm>
          <a:custGeom>
            <a:avLst/>
            <a:gdLst>
              <a:gd name="csX0" fmla="*/ 2008246 w 4016516"/>
              <a:gd name="csY0" fmla="*/ 0 h 823070"/>
              <a:gd name="csX1" fmla="*/ 0 w 4016516"/>
              <a:gd name="csY1" fmla="*/ 823070 h 823070"/>
              <a:gd name="csX2" fmla="*/ 4016517 w 4016516"/>
              <a:gd name="csY2" fmla="*/ 823070 h 823070"/>
              <a:gd name="csX3" fmla="*/ 2008246 w 4016516"/>
              <a:gd name="csY3" fmla="*/ 0 h 823070"/>
            </a:gdLst>
            <a:ahLst/>
            <a:cxnLst>
              <a:cxn ang="0">
                <a:pos x="csX0" y="csY0"/>
              </a:cxn>
              <a:cxn ang="0">
                <a:pos x="csX1" y="csY1"/>
              </a:cxn>
              <a:cxn ang="0">
                <a:pos x="csX2" y="csY2"/>
              </a:cxn>
              <a:cxn ang="0">
                <a:pos x="csX3" y="csY3"/>
              </a:cxn>
            </a:cxnLst>
            <a:rect l="l" t="t" r="r" b="b"/>
            <a:pathLst>
              <a:path w="4016516" h="823070">
                <a:moveTo>
                  <a:pt x="2008246" y="0"/>
                </a:moveTo>
                <a:lnTo>
                  <a:pt x="0" y="823070"/>
                </a:lnTo>
                <a:lnTo>
                  <a:pt x="4016517" y="823070"/>
                </a:lnTo>
                <a:lnTo>
                  <a:pt x="2008246" y="0"/>
                </a:lnTo>
                <a:close/>
              </a:path>
            </a:pathLst>
          </a:custGeom>
          <a:solidFill>
            <a:srgbClr val="C0C0C0"/>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86" name="Freeform: Shape 85">
            <a:extLst>
              <a:ext uri="{FF2B5EF4-FFF2-40B4-BE49-F238E27FC236}">
                <a16:creationId xmlns:a16="http://schemas.microsoft.com/office/drawing/2014/main" id="{EC3DA89C-1FDD-0316-650F-45DAAA1B7E89}"/>
              </a:ext>
            </a:extLst>
          </p:cNvPr>
          <p:cNvSpPr/>
          <p:nvPr/>
        </p:nvSpPr>
        <p:spPr>
          <a:xfrm>
            <a:off x="4390937" y="1817103"/>
            <a:ext cx="3410425" cy="698872"/>
          </a:xfrm>
          <a:custGeom>
            <a:avLst/>
            <a:gdLst>
              <a:gd name="csX0" fmla="*/ 0 w 3410425"/>
              <a:gd name="csY0" fmla="*/ 698872 h 698872"/>
              <a:gd name="csX1" fmla="*/ 1705213 w 3410425"/>
              <a:gd name="csY1" fmla="*/ 0 h 698872"/>
              <a:gd name="csX2" fmla="*/ 3410426 w 3410425"/>
              <a:gd name="csY2" fmla="*/ 698872 h 698872"/>
              <a:gd name="csX3" fmla="*/ 0 w 3410425"/>
              <a:gd name="csY3" fmla="*/ 698872 h 698872"/>
            </a:gdLst>
            <a:ahLst/>
            <a:cxnLst>
              <a:cxn ang="0">
                <a:pos x="csX0" y="csY0"/>
              </a:cxn>
              <a:cxn ang="0">
                <a:pos x="csX1" y="csY1"/>
              </a:cxn>
              <a:cxn ang="0">
                <a:pos x="csX2" y="csY2"/>
              </a:cxn>
              <a:cxn ang="0">
                <a:pos x="csX3" y="csY3"/>
              </a:cxn>
            </a:cxnLst>
            <a:rect l="l" t="t" r="r" b="b"/>
            <a:pathLst>
              <a:path w="3410425" h="698872">
                <a:moveTo>
                  <a:pt x="0" y="698872"/>
                </a:moveTo>
                <a:lnTo>
                  <a:pt x="1705213" y="0"/>
                </a:lnTo>
                <a:lnTo>
                  <a:pt x="3410426" y="698872"/>
                </a:lnTo>
                <a:lnTo>
                  <a:pt x="0" y="698872"/>
                </a:lnTo>
                <a:close/>
              </a:path>
            </a:pathLst>
          </a:custGeom>
          <a:solidFill>
            <a:srgbClr val="E9E9E9"/>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88" name="Rectangle 87">
            <a:extLst>
              <a:ext uri="{FF2B5EF4-FFF2-40B4-BE49-F238E27FC236}">
                <a16:creationId xmlns:a16="http://schemas.microsoft.com/office/drawing/2014/main" id="{1FB4EBA7-E33C-E531-46B8-C21D8F4FE0CF}"/>
              </a:ext>
            </a:extLst>
          </p:cNvPr>
          <p:cNvSpPr/>
          <p:nvPr/>
        </p:nvSpPr>
        <p:spPr>
          <a:xfrm>
            <a:off x="3890853" y="5194766"/>
            <a:ext cx="4453048" cy="206938"/>
          </a:xfrm>
          <a:prstGeom prst="rect">
            <a:avLst/>
          </a:prstGeom>
          <a:solidFill>
            <a:srgbClr val="C0C0C0"/>
          </a:solidFill>
          <a:ln w="2488" cap="flat">
            <a:noFill/>
            <a:prstDash val="solid"/>
            <a:miter/>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VS Health Sans"/>
                <a:ea typeface="+mn-ea"/>
                <a:cs typeface="+mn-cs"/>
              </a:rPr>
              <a:t>Governance</a:t>
            </a:r>
          </a:p>
        </p:txBody>
      </p:sp>
      <p:grpSp>
        <p:nvGrpSpPr>
          <p:cNvPr id="133" name="Group 132">
            <a:extLst>
              <a:ext uri="{FF2B5EF4-FFF2-40B4-BE49-F238E27FC236}">
                <a16:creationId xmlns:a16="http://schemas.microsoft.com/office/drawing/2014/main" id="{1FF40A21-FCDB-5C46-B2FF-248A217431DF}"/>
              </a:ext>
            </a:extLst>
          </p:cNvPr>
          <p:cNvGrpSpPr/>
          <p:nvPr/>
        </p:nvGrpSpPr>
        <p:grpSpPr>
          <a:xfrm>
            <a:off x="573239" y="1771650"/>
            <a:ext cx="2398919" cy="3630054"/>
            <a:chOff x="725639" y="1771650"/>
            <a:chExt cx="2398919" cy="3630054"/>
          </a:xfrm>
        </p:grpSpPr>
        <p:sp>
          <p:nvSpPr>
            <p:cNvPr id="89" name="Rectangle: Top Corners Rounded 88">
              <a:extLst>
                <a:ext uri="{FF2B5EF4-FFF2-40B4-BE49-F238E27FC236}">
                  <a16:creationId xmlns:a16="http://schemas.microsoft.com/office/drawing/2014/main" id="{807B7DCA-6AC8-FC65-A944-1634953F78A8}"/>
                </a:ext>
              </a:extLst>
            </p:cNvPr>
            <p:cNvSpPr/>
            <p:nvPr/>
          </p:nvSpPr>
          <p:spPr bwMode="gray">
            <a:xfrm rot="5400000">
              <a:off x="114402" y="2382887"/>
              <a:ext cx="3621393" cy="2398919"/>
            </a:xfrm>
            <a:prstGeom prst="round2SameRect">
              <a:avLst>
                <a:gd name="adj1" fmla="val 4684"/>
                <a:gd name="adj2" fmla="val 0"/>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8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3" name="Content Placeholder 2">
              <a:extLst>
                <a:ext uri="{FF2B5EF4-FFF2-40B4-BE49-F238E27FC236}">
                  <a16:creationId xmlns:a16="http://schemas.microsoft.com/office/drawing/2014/main" id="{05D1E558-00D4-AB35-0A35-1D57864E828D}"/>
                </a:ext>
              </a:extLst>
            </p:cNvPr>
            <p:cNvSpPr txBox="1">
              <a:spLocks/>
            </p:cNvSpPr>
            <p:nvPr/>
          </p:nvSpPr>
          <p:spPr>
            <a:xfrm>
              <a:off x="853043" y="2355993"/>
              <a:ext cx="2144110" cy="2452706"/>
            </a:xfrm>
            <a:prstGeom prst="rect">
              <a:avLst/>
            </a:prstGeom>
          </p:spPr>
          <p:txBody>
            <a:bodyPr lIns="0" r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0" marR="0" lvl="0" indent="0" algn="l" defTabSz="457200" rtl="0" eaLnBrk="1" fontAlgn="ctr" latinLnBrk="0" hangingPunct="1">
                <a:lnSpc>
                  <a:spcPct val="100000"/>
                </a:lnSpc>
                <a:spcBef>
                  <a:spcPts val="1800"/>
                </a:spcBef>
                <a:spcAft>
                  <a:spcPts val="0"/>
                </a:spcAft>
                <a:buClrTx/>
                <a:buSzTx/>
                <a:buFont typeface="Arial"/>
                <a:buNone/>
                <a:tabLst/>
                <a:defRPr/>
              </a:pPr>
              <a:r>
                <a:rPr kumimoji="0" lang="en-US" sz="1600" b="1" i="0" u="none" strike="noStrike" kern="1200" cap="none" spc="0" normalizeH="0" baseline="0" noProof="0">
                  <a:ln>
                    <a:noFill/>
                  </a:ln>
                  <a:solidFill>
                    <a:srgbClr val="3F3F3F"/>
                  </a:solidFill>
                  <a:effectLst/>
                  <a:uLnTx/>
                  <a:uFillTx/>
                  <a:latin typeface="CVS Health Sans"/>
                  <a:ea typeface="+mn-ea"/>
                  <a:cs typeface="+mn-cs"/>
                </a:rPr>
                <a:t>CISA’s Zero Trust model </a:t>
              </a:r>
              <a:r>
                <a:rPr kumimoji="0" lang="en-US" sz="1600" b="0" i="0" u="none" strike="noStrike" kern="1200" cap="none" spc="0" normalizeH="0" baseline="0" noProof="0">
                  <a:ln>
                    <a:noFill/>
                  </a:ln>
                  <a:solidFill>
                    <a:srgbClr val="3F3F3F"/>
                  </a:solidFill>
                  <a:effectLst/>
                  <a:uLnTx/>
                  <a:uFillTx/>
                  <a:latin typeface="CVS Health Sans"/>
                  <a:ea typeface="+mn-ea"/>
                  <a:cs typeface="+mn-cs"/>
                </a:rPr>
                <a:t>provides an approach to achieve continued modernization efforts related to zero trust within a rapidly evolving environment and technology landscape. </a:t>
              </a:r>
            </a:p>
          </p:txBody>
        </p:sp>
        <p:sp>
          <p:nvSpPr>
            <p:cNvPr id="97" name="Rectangle: Single Corner Rounded 96">
              <a:extLst>
                <a:ext uri="{FF2B5EF4-FFF2-40B4-BE49-F238E27FC236}">
                  <a16:creationId xmlns:a16="http://schemas.microsoft.com/office/drawing/2014/main" id="{A232262C-419C-4A72-C136-D66FB44D5AAF}"/>
                </a:ext>
              </a:extLst>
            </p:cNvPr>
            <p:cNvSpPr/>
            <p:nvPr/>
          </p:nvSpPr>
          <p:spPr bwMode="gray">
            <a:xfrm rot="10800000" flipH="1">
              <a:off x="1994754" y="5271288"/>
              <a:ext cx="1129804" cy="130416"/>
            </a:xfrm>
            <a:prstGeom prst="round1Rect">
              <a:avLst>
                <a:gd name="adj" fmla="val 50000"/>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grpSp>
      <p:sp>
        <p:nvSpPr>
          <p:cNvPr id="129" name="Rectangle: Top Corners Rounded 128">
            <a:extLst>
              <a:ext uri="{FF2B5EF4-FFF2-40B4-BE49-F238E27FC236}">
                <a16:creationId xmlns:a16="http://schemas.microsoft.com/office/drawing/2014/main" id="{3A005D74-3357-3C64-5C9D-E5271BE73635}"/>
              </a:ext>
            </a:extLst>
          </p:cNvPr>
          <p:cNvSpPr/>
          <p:nvPr/>
        </p:nvSpPr>
        <p:spPr bwMode="gray">
          <a:xfrm rot="5400000">
            <a:off x="8599786" y="2382887"/>
            <a:ext cx="3621393" cy="2398919"/>
          </a:xfrm>
          <a:prstGeom prst="round2SameRect">
            <a:avLst>
              <a:gd name="adj1" fmla="val 4684"/>
              <a:gd name="adj2" fmla="val 0"/>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8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0" name="Content Placeholder 2">
            <a:extLst>
              <a:ext uri="{FF2B5EF4-FFF2-40B4-BE49-F238E27FC236}">
                <a16:creationId xmlns:a16="http://schemas.microsoft.com/office/drawing/2014/main" id="{A55D4FE2-8EA2-7E99-47D3-1C5A1581CB09}"/>
              </a:ext>
            </a:extLst>
          </p:cNvPr>
          <p:cNvSpPr txBox="1">
            <a:spLocks/>
          </p:cNvSpPr>
          <p:nvPr/>
        </p:nvSpPr>
        <p:spPr>
          <a:xfrm>
            <a:off x="9338427" y="2355993"/>
            <a:ext cx="2144110" cy="2452706"/>
          </a:xfrm>
          <a:prstGeom prst="rect">
            <a:avLst/>
          </a:prstGeom>
        </p:spPr>
        <p:txBody>
          <a:bodyPr lIns="0" r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0" marR="0" lvl="0" indent="0" algn="l" defTabSz="457200" rtl="0" eaLnBrk="1" fontAlgn="ctr" latinLnBrk="0" hangingPunct="1">
              <a:lnSpc>
                <a:spcPct val="100000"/>
              </a:lnSpc>
              <a:spcBef>
                <a:spcPts val="1800"/>
              </a:spcBef>
              <a:spcAft>
                <a:spcPts val="0"/>
              </a:spcAft>
              <a:buClrTx/>
              <a:buSzTx/>
              <a:buFont typeface="Arial"/>
              <a:buNone/>
              <a:tabLst/>
              <a:defRPr/>
            </a:pPr>
            <a:r>
              <a:rPr kumimoji="0" lang="en-US" sz="1600" b="1" i="0" u="none" strike="noStrike" kern="1200" cap="none" spc="0" normalizeH="0" baseline="0" noProof="0">
                <a:ln>
                  <a:noFill/>
                </a:ln>
                <a:solidFill>
                  <a:srgbClr val="3F3F3F"/>
                </a:solidFill>
                <a:effectLst/>
                <a:uLnTx/>
                <a:uFillTx/>
                <a:latin typeface="CVS Health Sans"/>
                <a:ea typeface="+mn-ea"/>
                <a:cs typeface="+mn-cs"/>
              </a:rPr>
              <a:t>Each pillar can progress at its own pace </a:t>
            </a:r>
            <a:r>
              <a:rPr kumimoji="0" lang="en-US" sz="1600" b="0" i="0" u="none" strike="noStrike" kern="1200" cap="none" spc="0" normalizeH="0" baseline="0" noProof="0">
                <a:ln>
                  <a:noFill/>
                </a:ln>
                <a:solidFill>
                  <a:srgbClr val="3F3F3F"/>
                </a:solidFill>
                <a:effectLst/>
                <a:uLnTx/>
                <a:uFillTx/>
                <a:latin typeface="CVS Health Sans"/>
                <a:ea typeface="+mn-ea"/>
                <a:cs typeface="+mn-cs"/>
              </a:rPr>
              <a:t>and may progress more quickly than others until cross-pillar coordination is required. </a:t>
            </a:r>
          </a:p>
        </p:txBody>
      </p:sp>
      <p:sp>
        <p:nvSpPr>
          <p:cNvPr id="131" name="Rectangle: Single Corner Rounded 130">
            <a:extLst>
              <a:ext uri="{FF2B5EF4-FFF2-40B4-BE49-F238E27FC236}">
                <a16:creationId xmlns:a16="http://schemas.microsoft.com/office/drawing/2014/main" id="{D596D6CE-27D4-46E2-997B-1AE34987503E}"/>
              </a:ext>
            </a:extLst>
          </p:cNvPr>
          <p:cNvSpPr/>
          <p:nvPr/>
        </p:nvSpPr>
        <p:spPr bwMode="gray">
          <a:xfrm rot="10800000" flipH="1">
            <a:off x="10480138" y="5271288"/>
            <a:ext cx="1129804" cy="130416"/>
          </a:xfrm>
          <a:prstGeom prst="round1Rect">
            <a:avLst>
              <a:gd name="adj" fmla="val 50000"/>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32" name="Rectangle: Rounded Corners 131">
            <a:extLst>
              <a:ext uri="{FF2B5EF4-FFF2-40B4-BE49-F238E27FC236}">
                <a16:creationId xmlns:a16="http://schemas.microsoft.com/office/drawing/2014/main" id="{EAC7BF46-64B2-7E03-B3E2-2FA8FCBC9503}"/>
              </a:ext>
            </a:extLst>
          </p:cNvPr>
          <p:cNvSpPr/>
          <p:nvPr/>
        </p:nvSpPr>
        <p:spPr bwMode="gray">
          <a:xfrm>
            <a:off x="3115733" y="5610379"/>
            <a:ext cx="5960533" cy="292378"/>
          </a:xfrm>
          <a:prstGeom prst="roundRect">
            <a:avLst>
              <a:gd name="adj" fmla="val 0"/>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400" i="0" u="none" strike="noStrike" kern="1200" cap="none" spc="0" normalizeH="0" baseline="0" noProof="0">
                <a:ln>
                  <a:noFill/>
                </a:ln>
                <a:solidFill>
                  <a:schemeClr val="tx1"/>
                </a:solidFill>
                <a:effectLst/>
                <a:uLnTx/>
                <a:uFillTx/>
                <a:latin typeface="CVS Health Sans"/>
                <a:ea typeface="+mn-ea"/>
                <a:cs typeface="+mn-cs"/>
              </a:rPr>
              <a:t>Coordination can only be achieved with capabilities and dependencies compatible with one another and the enterprise-wide environment. </a:t>
            </a:r>
          </a:p>
        </p:txBody>
      </p:sp>
      <p:sp>
        <p:nvSpPr>
          <p:cNvPr id="134" name="Rectangle 133">
            <a:extLst>
              <a:ext uri="{FF2B5EF4-FFF2-40B4-BE49-F238E27FC236}">
                <a16:creationId xmlns:a16="http://schemas.microsoft.com/office/drawing/2014/main" id="{422F0741-B109-E017-7CD2-FFD3B757BE45}"/>
              </a:ext>
            </a:extLst>
          </p:cNvPr>
          <p:cNvSpPr/>
          <p:nvPr/>
        </p:nvSpPr>
        <p:spPr>
          <a:xfrm rot="16200000">
            <a:off x="4211991" y="3811284"/>
            <a:ext cx="988766" cy="206938"/>
          </a:xfrm>
          <a:prstGeom prst="rect">
            <a:avLst/>
          </a:prstGeom>
          <a:noFill/>
          <a:ln w="2488" cap="flat">
            <a:noFill/>
            <a:prstDash val="solid"/>
            <a:mite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VS Health Sans"/>
                <a:ea typeface="+mn-ea"/>
                <a:cs typeface="+mn-cs"/>
              </a:rPr>
              <a:t>Identity</a:t>
            </a:r>
          </a:p>
        </p:txBody>
      </p:sp>
      <p:sp>
        <p:nvSpPr>
          <p:cNvPr id="135" name="Rectangle 134">
            <a:extLst>
              <a:ext uri="{FF2B5EF4-FFF2-40B4-BE49-F238E27FC236}">
                <a16:creationId xmlns:a16="http://schemas.microsoft.com/office/drawing/2014/main" id="{58BA3944-4101-1E76-E3AE-403D06011391}"/>
              </a:ext>
            </a:extLst>
          </p:cNvPr>
          <p:cNvSpPr/>
          <p:nvPr/>
        </p:nvSpPr>
        <p:spPr>
          <a:xfrm rot="16200000">
            <a:off x="5625735" y="3811284"/>
            <a:ext cx="988766" cy="206938"/>
          </a:xfrm>
          <a:prstGeom prst="rect">
            <a:avLst/>
          </a:prstGeom>
          <a:noFill/>
          <a:ln w="2488" cap="flat">
            <a:noFill/>
            <a:prstDash val="solid"/>
            <a:mite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VS Health Sans"/>
                <a:ea typeface="+mn-ea"/>
                <a:cs typeface="+mn-cs"/>
              </a:rPr>
              <a:t>Networks</a:t>
            </a:r>
          </a:p>
        </p:txBody>
      </p:sp>
      <p:sp>
        <p:nvSpPr>
          <p:cNvPr id="136" name="Rectangle 135">
            <a:extLst>
              <a:ext uri="{FF2B5EF4-FFF2-40B4-BE49-F238E27FC236}">
                <a16:creationId xmlns:a16="http://schemas.microsoft.com/office/drawing/2014/main" id="{0B696605-3183-0904-E39F-779DB57A6C5A}"/>
              </a:ext>
            </a:extLst>
          </p:cNvPr>
          <p:cNvSpPr/>
          <p:nvPr/>
        </p:nvSpPr>
        <p:spPr>
          <a:xfrm rot="16200000">
            <a:off x="4915423" y="3811284"/>
            <a:ext cx="988766" cy="206938"/>
          </a:xfrm>
          <a:prstGeom prst="rect">
            <a:avLst/>
          </a:prstGeom>
          <a:noFill/>
          <a:ln w="2488" cap="flat">
            <a:noFill/>
            <a:prstDash val="solid"/>
            <a:mite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VS Health Sans"/>
                <a:ea typeface="+mn-ea"/>
                <a:cs typeface="+mn-cs"/>
              </a:rPr>
              <a:t>Devices</a:t>
            </a:r>
          </a:p>
        </p:txBody>
      </p:sp>
      <p:sp>
        <p:nvSpPr>
          <p:cNvPr id="137" name="Rectangle 136">
            <a:extLst>
              <a:ext uri="{FF2B5EF4-FFF2-40B4-BE49-F238E27FC236}">
                <a16:creationId xmlns:a16="http://schemas.microsoft.com/office/drawing/2014/main" id="{950F971D-658B-C73A-BFBB-FBFB7404CB4A}"/>
              </a:ext>
            </a:extLst>
          </p:cNvPr>
          <p:cNvSpPr/>
          <p:nvPr/>
        </p:nvSpPr>
        <p:spPr>
          <a:xfrm rot="16200000">
            <a:off x="6315949" y="3759885"/>
            <a:ext cx="988766" cy="309736"/>
          </a:xfrm>
          <a:prstGeom prst="rect">
            <a:avLst/>
          </a:prstGeom>
          <a:noFill/>
          <a:ln w="2488" cap="flat">
            <a:noFill/>
            <a:prstDash val="solid"/>
            <a:mite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VS Health Sans"/>
                <a:ea typeface="+mn-ea"/>
                <a:cs typeface="+mn-cs"/>
              </a:rPr>
              <a:t>Applications &amp; Workloads</a:t>
            </a:r>
          </a:p>
        </p:txBody>
      </p:sp>
      <p:sp>
        <p:nvSpPr>
          <p:cNvPr id="138" name="Rectangle 137">
            <a:extLst>
              <a:ext uri="{FF2B5EF4-FFF2-40B4-BE49-F238E27FC236}">
                <a16:creationId xmlns:a16="http://schemas.microsoft.com/office/drawing/2014/main" id="{A440BA5A-64C4-E7DC-4A66-B693388B3305}"/>
              </a:ext>
            </a:extLst>
          </p:cNvPr>
          <p:cNvSpPr/>
          <p:nvPr/>
        </p:nvSpPr>
        <p:spPr>
          <a:xfrm rot="16200000">
            <a:off x="7034716" y="3811284"/>
            <a:ext cx="988766" cy="206938"/>
          </a:xfrm>
          <a:prstGeom prst="rect">
            <a:avLst/>
          </a:prstGeom>
          <a:noFill/>
          <a:ln w="2488" cap="flat">
            <a:noFill/>
            <a:prstDash val="solid"/>
            <a:mite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CVS Health Sans"/>
                <a:ea typeface="+mn-ea"/>
                <a:cs typeface="+mn-cs"/>
              </a:rPr>
              <a:t>Data</a:t>
            </a:r>
          </a:p>
        </p:txBody>
      </p:sp>
      <p:sp>
        <p:nvSpPr>
          <p:cNvPr id="140" name="Freeform: Shape 139">
            <a:extLst>
              <a:ext uri="{FF2B5EF4-FFF2-40B4-BE49-F238E27FC236}">
                <a16:creationId xmlns:a16="http://schemas.microsoft.com/office/drawing/2014/main" id="{F8940F0D-A92F-8DFE-D796-58C02357E69E}"/>
              </a:ext>
            </a:extLst>
          </p:cNvPr>
          <p:cNvSpPr/>
          <p:nvPr/>
        </p:nvSpPr>
        <p:spPr>
          <a:xfrm>
            <a:off x="5156924" y="4377326"/>
            <a:ext cx="505761" cy="111416"/>
          </a:xfrm>
          <a:custGeom>
            <a:avLst/>
            <a:gdLst>
              <a:gd name="csX0" fmla="*/ 447960 w 505761"/>
              <a:gd name="csY0" fmla="*/ 0 h 111416"/>
              <a:gd name="csX1" fmla="*/ 57801 w 505761"/>
              <a:gd name="csY1" fmla="*/ 0 h 111416"/>
              <a:gd name="csX2" fmla="*/ 0 w 505761"/>
              <a:gd name="csY2" fmla="*/ 111417 h 111416"/>
              <a:gd name="csX3" fmla="*/ 505761 w 505761"/>
              <a:gd name="csY3" fmla="*/ 111417 h 111416"/>
              <a:gd name="csX4" fmla="*/ 447960 w 505761"/>
              <a:gd name="csY4" fmla="*/ 0 h 111416"/>
            </a:gdLst>
            <a:ahLst/>
            <a:cxnLst>
              <a:cxn ang="0">
                <a:pos x="csX0" y="csY0"/>
              </a:cxn>
              <a:cxn ang="0">
                <a:pos x="csX1" y="csY1"/>
              </a:cxn>
              <a:cxn ang="0">
                <a:pos x="csX2" y="csY2"/>
              </a:cxn>
              <a:cxn ang="0">
                <a:pos x="csX3" y="csY3"/>
              </a:cxn>
              <a:cxn ang="0">
                <a:pos x="csX4" y="csY4"/>
              </a:cxn>
            </a:cxnLst>
            <a:rect l="l" t="t" r="r" b="b"/>
            <a:pathLst>
              <a:path w="505761" h="111416">
                <a:moveTo>
                  <a:pt x="447960" y="0"/>
                </a:moveTo>
                <a:lnTo>
                  <a:pt x="57801" y="0"/>
                </a:lnTo>
                <a:lnTo>
                  <a:pt x="0" y="111417"/>
                </a:lnTo>
                <a:lnTo>
                  <a:pt x="505761" y="111417"/>
                </a:lnTo>
                <a:lnTo>
                  <a:pt x="447960" y="0"/>
                </a:lnTo>
                <a:close/>
              </a:path>
            </a:pathLst>
          </a:custGeom>
          <a:solidFill>
            <a:srgbClr val="0A4B8C"/>
          </a:solidFill>
          <a:ln w="2488"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51" name="Oval 150">
            <a:extLst>
              <a:ext uri="{FF2B5EF4-FFF2-40B4-BE49-F238E27FC236}">
                <a16:creationId xmlns:a16="http://schemas.microsoft.com/office/drawing/2014/main" id="{D7E67CF9-F4BA-D5B7-1256-85404843DB02}"/>
              </a:ext>
            </a:extLst>
          </p:cNvPr>
          <p:cNvSpPr/>
          <p:nvPr/>
        </p:nvSpPr>
        <p:spPr bwMode="gray">
          <a:xfrm>
            <a:off x="4607667" y="3273325"/>
            <a:ext cx="206939" cy="206939"/>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52" name="Oval 151">
            <a:extLst>
              <a:ext uri="{FF2B5EF4-FFF2-40B4-BE49-F238E27FC236}">
                <a16:creationId xmlns:a16="http://schemas.microsoft.com/office/drawing/2014/main" id="{104347D0-0E8A-EF4E-BB87-014C53B38AF0}"/>
              </a:ext>
            </a:extLst>
          </p:cNvPr>
          <p:cNvSpPr/>
          <p:nvPr/>
        </p:nvSpPr>
        <p:spPr bwMode="gray">
          <a:xfrm>
            <a:off x="5311099" y="3273325"/>
            <a:ext cx="206939" cy="206939"/>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53" name="Oval 152">
            <a:extLst>
              <a:ext uri="{FF2B5EF4-FFF2-40B4-BE49-F238E27FC236}">
                <a16:creationId xmlns:a16="http://schemas.microsoft.com/office/drawing/2014/main" id="{63F46ED1-914B-9B86-6DA6-747ED6DBEC1A}"/>
              </a:ext>
            </a:extLst>
          </p:cNvPr>
          <p:cNvSpPr/>
          <p:nvPr/>
        </p:nvSpPr>
        <p:spPr bwMode="gray">
          <a:xfrm>
            <a:off x="6016648" y="3273325"/>
            <a:ext cx="206939" cy="206939"/>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54" name="Oval 153">
            <a:extLst>
              <a:ext uri="{FF2B5EF4-FFF2-40B4-BE49-F238E27FC236}">
                <a16:creationId xmlns:a16="http://schemas.microsoft.com/office/drawing/2014/main" id="{7BAD1F0C-6183-D15E-A05B-DE51940A1AB5}"/>
              </a:ext>
            </a:extLst>
          </p:cNvPr>
          <p:cNvSpPr/>
          <p:nvPr/>
        </p:nvSpPr>
        <p:spPr bwMode="gray">
          <a:xfrm>
            <a:off x="6721151" y="3273325"/>
            <a:ext cx="206939" cy="206939"/>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55" name="Oval 154">
            <a:extLst>
              <a:ext uri="{FF2B5EF4-FFF2-40B4-BE49-F238E27FC236}">
                <a16:creationId xmlns:a16="http://schemas.microsoft.com/office/drawing/2014/main" id="{9390BDB0-D09C-D12C-CC95-C31D69CFCA63}"/>
              </a:ext>
            </a:extLst>
          </p:cNvPr>
          <p:cNvSpPr/>
          <p:nvPr/>
        </p:nvSpPr>
        <p:spPr bwMode="gray">
          <a:xfrm>
            <a:off x="7425629" y="3273325"/>
            <a:ext cx="206939" cy="206939"/>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141" name="Graphic 140">
            <a:extLst>
              <a:ext uri="{FF2B5EF4-FFF2-40B4-BE49-F238E27FC236}">
                <a16:creationId xmlns:a16="http://schemas.microsoft.com/office/drawing/2014/main" id="{70B78DB4-0A7B-E270-3653-C6EC0B4D765A}"/>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9463" y="3315121"/>
            <a:ext cx="123347" cy="123347"/>
          </a:xfrm>
          <a:prstGeom prst="rect">
            <a:avLst/>
          </a:prstGeom>
        </p:spPr>
      </p:pic>
      <p:pic>
        <p:nvPicPr>
          <p:cNvPr id="142" name="Graphic 141">
            <a:extLst>
              <a:ext uri="{FF2B5EF4-FFF2-40B4-BE49-F238E27FC236}">
                <a16:creationId xmlns:a16="http://schemas.microsoft.com/office/drawing/2014/main" id="{9EDFAB49-FF89-916A-2C23-C5F15F793CAF}"/>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52895" y="3315121"/>
            <a:ext cx="123347" cy="123347"/>
          </a:xfrm>
          <a:prstGeom prst="rect">
            <a:avLst/>
          </a:prstGeom>
        </p:spPr>
      </p:pic>
      <p:pic>
        <p:nvPicPr>
          <p:cNvPr id="143" name="Graphic 142">
            <a:extLst>
              <a:ext uri="{FF2B5EF4-FFF2-40B4-BE49-F238E27FC236}">
                <a16:creationId xmlns:a16="http://schemas.microsoft.com/office/drawing/2014/main" id="{C66BA6C3-1952-B974-E770-63314CBD6A50}"/>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52276" y="3308953"/>
            <a:ext cx="135682" cy="135682"/>
          </a:xfrm>
          <a:prstGeom prst="rect">
            <a:avLst/>
          </a:prstGeom>
        </p:spPr>
      </p:pic>
      <p:pic>
        <p:nvPicPr>
          <p:cNvPr id="144" name="Graphic 143">
            <a:extLst>
              <a:ext uri="{FF2B5EF4-FFF2-40B4-BE49-F238E27FC236}">
                <a16:creationId xmlns:a16="http://schemas.microsoft.com/office/drawing/2014/main" id="{D05A762F-8191-AA42-6586-23F4FC3FB7D1}"/>
              </a:ext>
            </a:extLst>
          </p:cNvPr>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62947" y="3315121"/>
            <a:ext cx="123347" cy="123347"/>
          </a:xfrm>
          <a:prstGeom prst="rect">
            <a:avLst/>
          </a:prstGeom>
        </p:spPr>
      </p:pic>
      <p:pic>
        <p:nvPicPr>
          <p:cNvPr id="145" name="Graphic 144">
            <a:extLst>
              <a:ext uri="{FF2B5EF4-FFF2-40B4-BE49-F238E27FC236}">
                <a16:creationId xmlns:a16="http://schemas.microsoft.com/office/drawing/2014/main" id="{E1B5671D-8330-FB7A-3C99-ADD8E21429BE}"/>
              </a:ext>
            </a:extLst>
          </p:cNvPr>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67425" y="3315121"/>
            <a:ext cx="123347" cy="123347"/>
          </a:xfrm>
          <a:prstGeom prst="rect">
            <a:avLst/>
          </a:prstGeom>
        </p:spPr>
      </p:pic>
    </p:spTree>
    <p:extLst>
      <p:ext uri="{BB962C8B-B14F-4D97-AF65-F5344CB8AC3E}">
        <p14:creationId xmlns:p14="http://schemas.microsoft.com/office/powerpoint/2010/main" val="1232475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E3FBC-4670-D2FB-23A1-9C9E1415AFE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552B84DA-7447-19C9-B742-56939E653AC7}"/>
              </a:ext>
            </a:extLst>
          </p:cNvPr>
          <p:cNvSpPr/>
          <p:nvPr/>
        </p:nvSpPr>
        <p:spPr bwMode="gray">
          <a:xfrm>
            <a:off x="562703" y="4794078"/>
            <a:ext cx="11047061" cy="959023"/>
          </a:xfrm>
          <a:prstGeom prst="rect">
            <a:avLst/>
          </a:prstGeom>
          <a:solidFill>
            <a:schemeClr val="bg1"/>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7" name="Title 6">
            <a:extLst>
              <a:ext uri="{FF2B5EF4-FFF2-40B4-BE49-F238E27FC236}">
                <a16:creationId xmlns:a16="http://schemas.microsoft.com/office/drawing/2014/main" id="{67D598BB-CAC5-93FB-F102-8400547E3D5B}"/>
              </a:ext>
            </a:extLst>
          </p:cNvPr>
          <p:cNvSpPr>
            <a:spLocks noGrp="1"/>
          </p:cNvSpPr>
          <p:nvPr>
            <p:ph type="title"/>
          </p:nvPr>
        </p:nvSpPr>
        <p:spPr/>
        <p:txBody>
          <a:bodyPr/>
          <a:lstStyle/>
          <a:p>
            <a:pPr defTabSz="456926"/>
            <a:r>
              <a:rPr lang="en-US"/>
              <a:t>O</a:t>
            </a:r>
            <a:r>
              <a:rPr lang="en-US">
                <a:latin typeface="+mj-lt"/>
              </a:rPr>
              <a:t>ur Zero Trust Framework</a:t>
            </a:r>
          </a:p>
        </p:txBody>
      </p:sp>
      <p:sp>
        <p:nvSpPr>
          <p:cNvPr id="26" name="Text Placeholder 4">
            <a:extLst>
              <a:ext uri="{FF2B5EF4-FFF2-40B4-BE49-F238E27FC236}">
                <a16:creationId xmlns:a16="http://schemas.microsoft.com/office/drawing/2014/main" id="{FF6C20A5-0CC7-2059-A933-ACC55533880A}"/>
              </a:ext>
            </a:extLst>
          </p:cNvPr>
          <p:cNvSpPr txBox="1">
            <a:spLocks/>
          </p:cNvSpPr>
          <p:nvPr/>
        </p:nvSpPr>
        <p:spPr>
          <a:xfrm>
            <a:off x="562703" y="1073762"/>
            <a:ext cx="10493099" cy="492126"/>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fontAlgn="t">
              <a:lnSpc>
                <a:spcPct val="100000"/>
              </a:lnSpc>
              <a:buClr>
                <a:srgbClr val="00B8F5"/>
              </a:buClr>
              <a:defRPr/>
            </a:pPr>
            <a:r>
              <a:rPr lang="en-US" sz="1400">
                <a:solidFill>
                  <a:srgbClr val="404040"/>
                </a:solidFill>
                <a:latin typeface="CVS Health Sans"/>
                <a:cs typeface="Arial" panose="020B0604020202020204" pitchFamily="34" charset="0"/>
              </a:rPr>
              <a:t>CVS Health’s Zero Trust model adapts industry best practices into principles tailored for our enterprise.</a:t>
            </a:r>
          </a:p>
        </p:txBody>
      </p:sp>
      <p:sp>
        <p:nvSpPr>
          <p:cNvPr id="2" name="Rectangle: Single Corner Rounded 1">
            <a:extLst>
              <a:ext uri="{FF2B5EF4-FFF2-40B4-BE49-F238E27FC236}">
                <a16:creationId xmlns:a16="http://schemas.microsoft.com/office/drawing/2014/main" id="{7B49C98D-C8B5-033E-212B-38ECA41D3588}"/>
              </a:ext>
            </a:extLst>
          </p:cNvPr>
          <p:cNvSpPr/>
          <p:nvPr/>
        </p:nvSpPr>
        <p:spPr bwMode="gray">
          <a:xfrm>
            <a:off x="571352" y="2261803"/>
            <a:ext cx="2108703" cy="1635772"/>
          </a:xfrm>
          <a:prstGeom prst="round1Rect">
            <a:avLst>
              <a:gd name="adj" fmla="val 3407"/>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600">
              <a:solidFill>
                <a:srgbClr val="3F3F3F"/>
              </a:solidFill>
              <a:latin typeface="CVS Health Sans"/>
            </a:endParaRPr>
          </a:p>
        </p:txBody>
      </p:sp>
      <p:sp>
        <p:nvSpPr>
          <p:cNvPr id="3" name="Rectangle: Single Corner Snipped 2">
            <a:extLst>
              <a:ext uri="{FF2B5EF4-FFF2-40B4-BE49-F238E27FC236}">
                <a16:creationId xmlns:a16="http://schemas.microsoft.com/office/drawing/2014/main" id="{451267C1-5D18-033D-2D70-5FA13FF82120}"/>
              </a:ext>
            </a:extLst>
          </p:cNvPr>
          <p:cNvSpPr/>
          <p:nvPr/>
        </p:nvSpPr>
        <p:spPr bwMode="gray">
          <a:xfrm>
            <a:off x="563916" y="1905397"/>
            <a:ext cx="1782066" cy="687980"/>
          </a:xfrm>
          <a:prstGeom prst="snip1Rect">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r>
              <a:rPr lang="en-US" sz="1200" b="1">
                <a:solidFill>
                  <a:srgbClr val="FFFFFF"/>
                </a:solidFill>
                <a:latin typeface="CVS Health Sans"/>
              </a:rPr>
              <a:t>Identity</a:t>
            </a:r>
            <a:endParaRPr lang="en-GB" sz="1400" b="1">
              <a:solidFill>
                <a:srgbClr val="FFFFFF"/>
              </a:solidFill>
              <a:latin typeface="CVS Health Sans"/>
            </a:endParaRPr>
          </a:p>
        </p:txBody>
      </p:sp>
      <p:sp>
        <p:nvSpPr>
          <p:cNvPr id="4" name="Rectangle 3">
            <a:extLst>
              <a:ext uri="{FF2B5EF4-FFF2-40B4-BE49-F238E27FC236}">
                <a16:creationId xmlns:a16="http://schemas.microsoft.com/office/drawing/2014/main" id="{2C64B61C-124D-0934-F4DB-79860628CF30}"/>
              </a:ext>
            </a:extLst>
          </p:cNvPr>
          <p:cNvSpPr/>
          <p:nvPr/>
        </p:nvSpPr>
        <p:spPr bwMode="gray">
          <a:xfrm>
            <a:off x="571352" y="2717497"/>
            <a:ext cx="2108703" cy="873127"/>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t" anchorCtr="0"/>
          <a:lstStyle/>
          <a:p>
            <a:pPr defTabSz="457063">
              <a:defRPr/>
            </a:pPr>
            <a:r>
              <a:rPr lang="en-US" sz="1200">
                <a:solidFill>
                  <a:srgbClr val="3F3F3F"/>
                </a:solidFill>
                <a:latin typeface="CVS Health Sans"/>
              </a:rPr>
              <a:t>CVS identity services will enforce least privilege needs across our environment and adjust based on user behavior.</a:t>
            </a:r>
          </a:p>
        </p:txBody>
      </p:sp>
      <p:sp>
        <p:nvSpPr>
          <p:cNvPr id="9" name="Rectangle: Single Corner Rounded 8">
            <a:extLst>
              <a:ext uri="{FF2B5EF4-FFF2-40B4-BE49-F238E27FC236}">
                <a16:creationId xmlns:a16="http://schemas.microsoft.com/office/drawing/2014/main" id="{F9579A65-4661-BFB8-4710-2DE5EED870BA}"/>
              </a:ext>
            </a:extLst>
          </p:cNvPr>
          <p:cNvSpPr/>
          <p:nvPr/>
        </p:nvSpPr>
        <p:spPr bwMode="gray">
          <a:xfrm>
            <a:off x="2805979" y="2261803"/>
            <a:ext cx="2108703" cy="1635772"/>
          </a:xfrm>
          <a:prstGeom prst="round1Rect">
            <a:avLst>
              <a:gd name="adj" fmla="val 3407"/>
            </a:avLst>
          </a:prstGeom>
          <a:solidFill>
            <a:schemeClr val="bg1"/>
          </a:solidFill>
          <a:ln>
            <a:solidFill>
              <a:srgbClr val="0A4B8C"/>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200">
              <a:solidFill>
                <a:srgbClr val="3F3F3F"/>
              </a:solidFill>
              <a:latin typeface="CVS Health Sans"/>
            </a:endParaRPr>
          </a:p>
        </p:txBody>
      </p:sp>
      <p:sp>
        <p:nvSpPr>
          <p:cNvPr id="10" name="Rectangle: Single Corner Snipped 9">
            <a:extLst>
              <a:ext uri="{FF2B5EF4-FFF2-40B4-BE49-F238E27FC236}">
                <a16:creationId xmlns:a16="http://schemas.microsoft.com/office/drawing/2014/main" id="{F9A2BF81-8453-4794-F011-937FBC28A80A}"/>
              </a:ext>
            </a:extLst>
          </p:cNvPr>
          <p:cNvSpPr/>
          <p:nvPr/>
        </p:nvSpPr>
        <p:spPr bwMode="gray">
          <a:xfrm>
            <a:off x="2798542" y="1905397"/>
            <a:ext cx="1782066" cy="687980"/>
          </a:xfrm>
          <a:prstGeom prst="snip1Rect">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r>
              <a:rPr lang="en-US" sz="1200" b="1">
                <a:solidFill>
                  <a:srgbClr val="FFFFFF"/>
                </a:solidFill>
                <a:latin typeface="CVS Health Sans"/>
              </a:rPr>
              <a:t>Devices</a:t>
            </a:r>
            <a:endParaRPr lang="en-GB" sz="1600" b="1">
              <a:solidFill>
                <a:srgbClr val="FFFFFF"/>
              </a:solidFill>
              <a:latin typeface="CVS Health Sans"/>
            </a:endParaRPr>
          </a:p>
        </p:txBody>
      </p:sp>
      <p:sp>
        <p:nvSpPr>
          <p:cNvPr id="11" name="Rectangle 10">
            <a:extLst>
              <a:ext uri="{FF2B5EF4-FFF2-40B4-BE49-F238E27FC236}">
                <a16:creationId xmlns:a16="http://schemas.microsoft.com/office/drawing/2014/main" id="{89B21798-C836-F552-E9B2-6AC9566B0AD4}"/>
              </a:ext>
            </a:extLst>
          </p:cNvPr>
          <p:cNvSpPr/>
          <p:nvPr/>
        </p:nvSpPr>
        <p:spPr bwMode="gray">
          <a:xfrm>
            <a:off x="2805979" y="2717497"/>
            <a:ext cx="2108703" cy="873127"/>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t" anchorCtr="0"/>
          <a:lstStyle/>
          <a:p>
            <a:pPr defTabSz="457063">
              <a:defRPr/>
            </a:pPr>
            <a:r>
              <a:rPr lang="en-US" sz="1200">
                <a:solidFill>
                  <a:srgbClr val="3F3F3F"/>
                </a:solidFill>
                <a:latin typeface="CVS Health Sans"/>
              </a:rPr>
              <a:t>Device type will factor into our access decisions to support risk-based access models.</a:t>
            </a:r>
          </a:p>
        </p:txBody>
      </p:sp>
      <p:sp>
        <p:nvSpPr>
          <p:cNvPr id="13" name="Rectangle: Single Corner Rounded 12">
            <a:extLst>
              <a:ext uri="{FF2B5EF4-FFF2-40B4-BE49-F238E27FC236}">
                <a16:creationId xmlns:a16="http://schemas.microsoft.com/office/drawing/2014/main" id="{27844A41-B74B-9C5D-A31A-8684EA2BD186}"/>
              </a:ext>
            </a:extLst>
          </p:cNvPr>
          <p:cNvSpPr/>
          <p:nvPr/>
        </p:nvSpPr>
        <p:spPr bwMode="gray">
          <a:xfrm>
            <a:off x="5040606" y="2261803"/>
            <a:ext cx="2108703" cy="1635772"/>
          </a:xfrm>
          <a:prstGeom prst="round1Rect">
            <a:avLst>
              <a:gd name="adj" fmla="val 3407"/>
            </a:avLst>
          </a:prstGeom>
          <a:solidFill>
            <a:schemeClr val="bg1"/>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600">
              <a:solidFill>
                <a:srgbClr val="3F3F3F"/>
              </a:solidFill>
              <a:latin typeface="CVS Health Sans"/>
            </a:endParaRPr>
          </a:p>
        </p:txBody>
      </p:sp>
      <p:sp>
        <p:nvSpPr>
          <p:cNvPr id="14" name="Rectangle: Single Corner Snipped 13">
            <a:extLst>
              <a:ext uri="{FF2B5EF4-FFF2-40B4-BE49-F238E27FC236}">
                <a16:creationId xmlns:a16="http://schemas.microsoft.com/office/drawing/2014/main" id="{2CE724FF-EC49-D8C9-324E-2921BD612192}"/>
              </a:ext>
            </a:extLst>
          </p:cNvPr>
          <p:cNvSpPr/>
          <p:nvPr/>
        </p:nvSpPr>
        <p:spPr bwMode="gray">
          <a:xfrm>
            <a:off x="5033169" y="1905397"/>
            <a:ext cx="1782066" cy="687980"/>
          </a:xfrm>
          <a:prstGeom prst="snip1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r>
              <a:rPr lang="en-US" sz="1200" b="1">
                <a:solidFill>
                  <a:srgbClr val="FFFFFF"/>
                </a:solidFill>
                <a:latin typeface="CVS Health Sans"/>
              </a:rPr>
              <a:t>Networks</a:t>
            </a:r>
            <a:endParaRPr lang="en-GB" sz="1600" b="1">
              <a:solidFill>
                <a:srgbClr val="FFFFFF"/>
              </a:solidFill>
              <a:latin typeface="CVS Health Sans"/>
            </a:endParaRPr>
          </a:p>
        </p:txBody>
      </p:sp>
      <p:sp>
        <p:nvSpPr>
          <p:cNvPr id="15" name="Rectangle 14">
            <a:extLst>
              <a:ext uri="{FF2B5EF4-FFF2-40B4-BE49-F238E27FC236}">
                <a16:creationId xmlns:a16="http://schemas.microsoft.com/office/drawing/2014/main" id="{ED2B6A25-E307-AF8D-438D-988A1C6193FC}"/>
              </a:ext>
            </a:extLst>
          </p:cNvPr>
          <p:cNvSpPr/>
          <p:nvPr/>
        </p:nvSpPr>
        <p:spPr bwMode="gray">
          <a:xfrm>
            <a:off x="5040606" y="2717497"/>
            <a:ext cx="2108703" cy="873127"/>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t" anchorCtr="0"/>
          <a:lstStyle/>
          <a:p>
            <a:pPr defTabSz="457063">
              <a:defRPr/>
            </a:pPr>
            <a:r>
              <a:rPr lang="en-US" sz="1200">
                <a:solidFill>
                  <a:srgbClr val="3F3F3F"/>
                </a:solidFill>
                <a:latin typeface="CVS Health Sans"/>
              </a:rPr>
              <a:t>The network will support the delivery of services through realistic segmentation.  </a:t>
            </a:r>
          </a:p>
        </p:txBody>
      </p:sp>
      <p:sp>
        <p:nvSpPr>
          <p:cNvPr id="17" name="Rectangle: Single Corner Rounded 16">
            <a:extLst>
              <a:ext uri="{FF2B5EF4-FFF2-40B4-BE49-F238E27FC236}">
                <a16:creationId xmlns:a16="http://schemas.microsoft.com/office/drawing/2014/main" id="{34FFA8D1-9C2F-6FE6-F576-E95D78395862}"/>
              </a:ext>
            </a:extLst>
          </p:cNvPr>
          <p:cNvSpPr/>
          <p:nvPr/>
        </p:nvSpPr>
        <p:spPr bwMode="gray">
          <a:xfrm>
            <a:off x="7275233" y="2261803"/>
            <a:ext cx="2108703" cy="1635772"/>
          </a:xfrm>
          <a:prstGeom prst="round1Rect">
            <a:avLst>
              <a:gd name="adj" fmla="val 3407"/>
            </a:avLst>
          </a:prstGeom>
          <a:solidFill>
            <a:schemeClr val="bg1"/>
          </a:solidFill>
          <a:ln>
            <a:solidFill>
              <a:srgbClr val="00787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600">
              <a:solidFill>
                <a:srgbClr val="3F3F3F"/>
              </a:solidFill>
              <a:latin typeface="CVS Health Sans"/>
            </a:endParaRPr>
          </a:p>
        </p:txBody>
      </p:sp>
      <p:sp>
        <p:nvSpPr>
          <p:cNvPr id="18" name="Rectangle: Single Corner Snipped 17">
            <a:extLst>
              <a:ext uri="{FF2B5EF4-FFF2-40B4-BE49-F238E27FC236}">
                <a16:creationId xmlns:a16="http://schemas.microsoft.com/office/drawing/2014/main" id="{E37FCB29-1C90-7AF3-E3A6-50D8F309D938}"/>
              </a:ext>
            </a:extLst>
          </p:cNvPr>
          <p:cNvSpPr/>
          <p:nvPr/>
        </p:nvSpPr>
        <p:spPr bwMode="gray">
          <a:xfrm>
            <a:off x="7267797" y="1905397"/>
            <a:ext cx="1782066" cy="687980"/>
          </a:xfrm>
          <a:prstGeom prst="snip1Rect">
            <a:avLst/>
          </a:prstGeom>
          <a:solidFill>
            <a:srgbClr val="00787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r>
              <a:rPr lang="en-US" sz="1200" b="1">
                <a:solidFill>
                  <a:srgbClr val="FFFFFF"/>
                </a:solidFill>
                <a:latin typeface="CVS Health Sans"/>
              </a:rPr>
              <a:t>Applications</a:t>
            </a:r>
            <a:br>
              <a:rPr lang="en-US" sz="1200" b="1">
                <a:solidFill>
                  <a:srgbClr val="FFFFFF"/>
                </a:solidFill>
                <a:latin typeface="CVS Health Sans"/>
              </a:rPr>
            </a:br>
            <a:r>
              <a:rPr lang="en-US" sz="1200" b="1">
                <a:solidFill>
                  <a:srgbClr val="FFFFFF"/>
                </a:solidFill>
                <a:latin typeface="CVS Health Sans"/>
              </a:rPr>
              <a:t>&amp; Workloads</a:t>
            </a:r>
          </a:p>
        </p:txBody>
      </p:sp>
      <p:sp>
        <p:nvSpPr>
          <p:cNvPr id="19" name="Rectangle 18">
            <a:extLst>
              <a:ext uri="{FF2B5EF4-FFF2-40B4-BE49-F238E27FC236}">
                <a16:creationId xmlns:a16="http://schemas.microsoft.com/office/drawing/2014/main" id="{9890751B-139B-A754-9C5D-4EE85D757EC3}"/>
              </a:ext>
            </a:extLst>
          </p:cNvPr>
          <p:cNvSpPr/>
          <p:nvPr/>
        </p:nvSpPr>
        <p:spPr bwMode="gray">
          <a:xfrm>
            <a:off x="7275233" y="2717497"/>
            <a:ext cx="2108703" cy="873127"/>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t" anchorCtr="0"/>
          <a:lstStyle/>
          <a:p>
            <a:pPr defTabSz="457063">
              <a:defRPr/>
            </a:pPr>
            <a:r>
              <a:rPr lang="en-US" sz="1200">
                <a:solidFill>
                  <a:srgbClr val="3F3F3F"/>
                </a:solidFill>
                <a:latin typeface="CVS Health Sans"/>
              </a:rPr>
              <a:t>Our applications will be consumers of other pillars, thereby driving consistency and accuracy of controls use.</a:t>
            </a:r>
          </a:p>
        </p:txBody>
      </p:sp>
      <p:sp>
        <p:nvSpPr>
          <p:cNvPr id="22" name="Rectangle: Single Corner Rounded 21">
            <a:extLst>
              <a:ext uri="{FF2B5EF4-FFF2-40B4-BE49-F238E27FC236}">
                <a16:creationId xmlns:a16="http://schemas.microsoft.com/office/drawing/2014/main" id="{49325381-7087-E15F-41AC-417C6FB94CBE}"/>
              </a:ext>
            </a:extLst>
          </p:cNvPr>
          <p:cNvSpPr/>
          <p:nvPr/>
        </p:nvSpPr>
        <p:spPr bwMode="gray">
          <a:xfrm>
            <a:off x="9509860" y="2261803"/>
            <a:ext cx="2108703" cy="1635772"/>
          </a:xfrm>
          <a:prstGeom prst="round1Rect">
            <a:avLst>
              <a:gd name="adj" fmla="val 3407"/>
            </a:avLst>
          </a:prstGeom>
          <a:solidFill>
            <a:schemeClr val="bg1"/>
          </a:solidFill>
          <a:ln>
            <a:solidFill>
              <a:srgbClr val="00A78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600">
              <a:solidFill>
                <a:srgbClr val="3F3F3F"/>
              </a:solidFill>
              <a:latin typeface="CVS Health Sans"/>
            </a:endParaRPr>
          </a:p>
        </p:txBody>
      </p:sp>
      <p:sp>
        <p:nvSpPr>
          <p:cNvPr id="23" name="Rectangle: Single Corner Snipped 22">
            <a:extLst>
              <a:ext uri="{FF2B5EF4-FFF2-40B4-BE49-F238E27FC236}">
                <a16:creationId xmlns:a16="http://schemas.microsoft.com/office/drawing/2014/main" id="{0EC7B091-2522-0568-5C54-D89806CFB6F2}"/>
              </a:ext>
            </a:extLst>
          </p:cNvPr>
          <p:cNvSpPr/>
          <p:nvPr/>
        </p:nvSpPr>
        <p:spPr bwMode="gray">
          <a:xfrm>
            <a:off x="9502424" y="1905397"/>
            <a:ext cx="1782066" cy="687980"/>
          </a:xfrm>
          <a:prstGeom prst="snip1Rect">
            <a:avLst/>
          </a:prstGeom>
          <a:solidFill>
            <a:srgbClr val="00A78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r>
              <a:rPr lang="en-US" sz="1200" b="1">
                <a:solidFill>
                  <a:srgbClr val="FFFFFF"/>
                </a:solidFill>
                <a:latin typeface="CVS Health Sans"/>
              </a:rPr>
              <a:t>Data</a:t>
            </a:r>
            <a:endParaRPr lang="en-GB" sz="1400" b="1">
              <a:solidFill>
                <a:srgbClr val="FFFFFF"/>
              </a:solidFill>
              <a:latin typeface="CVS Health Sans"/>
            </a:endParaRPr>
          </a:p>
        </p:txBody>
      </p:sp>
      <p:sp>
        <p:nvSpPr>
          <p:cNvPr id="24" name="Rectangle 23">
            <a:extLst>
              <a:ext uri="{FF2B5EF4-FFF2-40B4-BE49-F238E27FC236}">
                <a16:creationId xmlns:a16="http://schemas.microsoft.com/office/drawing/2014/main" id="{C4E590D1-9064-7DEC-4EF2-85F93C180A05}"/>
              </a:ext>
            </a:extLst>
          </p:cNvPr>
          <p:cNvSpPr/>
          <p:nvPr/>
        </p:nvSpPr>
        <p:spPr bwMode="gray">
          <a:xfrm>
            <a:off x="9509860" y="2717497"/>
            <a:ext cx="2108703" cy="873127"/>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t" anchorCtr="0"/>
          <a:lstStyle/>
          <a:p>
            <a:pPr defTabSz="457063">
              <a:defRPr/>
            </a:pPr>
            <a:r>
              <a:rPr lang="en-US" sz="1200">
                <a:solidFill>
                  <a:srgbClr val="3F3F3F"/>
                </a:solidFill>
                <a:latin typeface="CVS Health Sans"/>
              </a:rPr>
              <a:t>Our data will be encrypted and/or tokenized while in use, transit, or at rest. </a:t>
            </a:r>
          </a:p>
        </p:txBody>
      </p:sp>
      <p:grpSp>
        <p:nvGrpSpPr>
          <p:cNvPr id="55" name="Group 54">
            <a:extLst>
              <a:ext uri="{FF2B5EF4-FFF2-40B4-BE49-F238E27FC236}">
                <a16:creationId xmlns:a16="http://schemas.microsoft.com/office/drawing/2014/main" id="{5BDC05FB-66AE-4069-6FA1-DF40C7144204}"/>
              </a:ext>
            </a:extLst>
          </p:cNvPr>
          <p:cNvGrpSpPr/>
          <p:nvPr/>
        </p:nvGrpSpPr>
        <p:grpSpPr>
          <a:xfrm>
            <a:off x="1857619" y="2053281"/>
            <a:ext cx="403162" cy="403162"/>
            <a:chOff x="3688948" y="57456"/>
            <a:chExt cx="206939" cy="206939"/>
          </a:xfrm>
        </p:grpSpPr>
        <p:sp>
          <p:nvSpPr>
            <p:cNvPr id="40" name="Oval 39">
              <a:extLst>
                <a:ext uri="{FF2B5EF4-FFF2-40B4-BE49-F238E27FC236}">
                  <a16:creationId xmlns:a16="http://schemas.microsoft.com/office/drawing/2014/main" id="{46C9AB02-5A20-3891-9DC7-862131605FC1}"/>
                </a:ext>
              </a:extLst>
            </p:cNvPr>
            <p:cNvSpPr/>
            <p:nvPr/>
          </p:nvSpPr>
          <p:spPr bwMode="gray">
            <a:xfrm>
              <a:off x="3688948" y="57456"/>
              <a:ext cx="206939" cy="206939"/>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pic>
          <p:nvPicPr>
            <p:cNvPr id="45" name="Graphic 44">
              <a:extLst>
                <a:ext uri="{FF2B5EF4-FFF2-40B4-BE49-F238E27FC236}">
                  <a16:creationId xmlns:a16="http://schemas.microsoft.com/office/drawing/2014/main" id="{41C9A001-2C4C-20A6-9A1E-D8949EF4E899}"/>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30744" y="99252"/>
              <a:ext cx="123347" cy="123347"/>
            </a:xfrm>
            <a:prstGeom prst="rect">
              <a:avLst/>
            </a:prstGeom>
          </p:spPr>
        </p:pic>
      </p:grpSp>
      <p:grpSp>
        <p:nvGrpSpPr>
          <p:cNvPr id="87" name="Group 86">
            <a:extLst>
              <a:ext uri="{FF2B5EF4-FFF2-40B4-BE49-F238E27FC236}">
                <a16:creationId xmlns:a16="http://schemas.microsoft.com/office/drawing/2014/main" id="{8BCB10EF-123B-380C-9F42-C1519244EBD3}"/>
              </a:ext>
            </a:extLst>
          </p:cNvPr>
          <p:cNvGrpSpPr/>
          <p:nvPr/>
        </p:nvGrpSpPr>
        <p:grpSpPr>
          <a:xfrm>
            <a:off x="4082722" y="2053281"/>
            <a:ext cx="403162" cy="403162"/>
            <a:chOff x="4392380" y="57456"/>
            <a:chExt cx="206939" cy="206939"/>
          </a:xfrm>
        </p:grpSpPr>
        <p:sp>
          <p:nvSpPr>
            <p:cNvPr id="41" name="Oval 40">
              <a:extLst>
                <a:ext uri="{FF2B5EF4-FFF2-40B4-BE49-F238E27FC236}">
                  <a16:creationId xmlns:a16="http://schemas.microsoft.com/office/drawing/2014/main" id="{73EA751B-F413-6B0F-2225-6A6520985D9D}"/>
                </a:ext>
              </a:extLst>
            </p:cNvPr>
            <p:cNvSpPr/>
            <p:nvPr/>
          </p:nvSpPr>
          <p:spPr bwMode="gray">
            <a:xfrm>
              <a:off x="4392380" y="57456"/>
              <a:ext cx="206939" cy="206939"/>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pic>
          <p:nvPicPr>
            <p:cNvPr id="46" name="Graphic 45">
              <a:extLst>
                <a:ext uri="{FF2B5EF4-FFF2-40B4-BE49-F238E27FC236}">
                  <a16:creationId xmlns:a16="http://schemas.microsoft.com/office/drawing/2014/main" id="{5FC2080B-E005-43AA-2982-A65690A90B62}"/>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34176" y="99252"/>
              <a:ext cx="123347" cy="123347"/>
            </a:xfrm>
            <a:prstGeom prst="rect">
              <a:avLst/>
            </a:prstGeom>
          </p:spPr>
        </p:pic>
      </p:grpSp>
      <p:grpSp>
        <p:nvGrpSpPr>
          <p:cNvPr id="90" name="Group 89">
            <a:extLst>
              <a:ext uri="{FF2B5EF4-FFF2-40B4-BE49-F238E27FC236}">
                <a16:creationId xmlns:a16="http://schemas.microsoft.com/office/drawing/2014/main" id="{BE594431-2B6B-98C5-E8C5-F750BF29B3AC}"/>
              </a:ext>
            </a:extLst>
          </p:cNvPr>
          <p:cNvGrpSpPr/>
          <p:nvPr/>
        </p:nvGrpSpPr>
        <p:grpSpPr>
          <a:xfrm>
            <a:off x="6326473" y="2053281"/>
            <a:ext cx="403162" cy="403162"/>
            <a:chOff x="5097929" y="57456"/>
            <a:chExt cx="206939" cy="206939"/>
          </a:xfrm>
        </p:grpSpPr>
        <p:sp>
          <p:nvSpPr>
            <p:cNvPr id="42" name="Oval 41">
              <a:extLst>
                <a:ext uri="{FF2B5EF4-FFF2-40B4-BE49-F238E27FC236}">
                  <a16:creationId xmlns:a16="http://schemas.microsoft.com/office/drawing/2014/main" id="{185D502F-8ECC-F84C-039B-CFCBE4C2A4D7}"/>
                </a:ext>
              </a:extLst>
            </p:cNvPr>
            <p:cNvSpPr/>
            <p:nvPr/>
          </p:nvSpPr>
          <p:spPr bwMode="gray">
            <a:xfrm>
              <a:off x="5097929" y="57456"/>
              <a:ext cx="206939" cy="206939"/>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pic>
          <p:nvPicPr>
            <p:cNvPr id="48" name="Graphic 47">
              <a:extLst>
                <a:ext uri="{FF2B5EF4-FFF2-40B4-BE49-F238E27FC236}">
                  <a16:creationId xmlns:a16="http://schemas.microsoft.com/office/drawing/2014/main" id="{5E4FE72B-DDC3-56E4-0C41-A5D85F9F464D}"/>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33557" y="93084"/>
              <a:ext cx="135682" cy="135682"/>
            </a:xfrm>
            <a:prstGeom prst="rect">
              <a:avLst/>
            </a:prstGeom>
          </p:spPr>
        </p:pic>
      </p:grpSp>
      <p:grpSp>
        <p:nvGrpSpPr>
          <p:cNvPr id="91" name="Group 90">
            <a:extLst>
              <a:ext uri="{FF2B5EF4-FFF2-40B4-BE49-F238E27FC236}">
                <a16:creationId xmlns:a16="http://schemas.microsoft.com/office/drawing/2014/main" id="{3E7C5A43-069D-E8B7-8D7B-932E3F3A43C1}"/>
              </a:ext>
            </a:extLst>
          </p:cNvPr>
          <p:cNvGrpSpPr/>
          <p:nvPr/>
        </p:nvGrpSpPr>
        <p:grpSpPr>
          <a:xfrm>
            <a:off x="8561500" y="2053281"/>
            <a:ext cx="403162" cy="403162"/>
            <a:chOff x="5802432" y="57456"/>
            <a:chExt cx="206939" cy="206939"/>
          </a:xfrm>
        </p:grpSpPr>
        <p:sp>
          <p:nvSpPr>
            <p:cNvPr id="43" name="Oval 42">
              <a:extLst>
                <a:ext uri="{FF2B5EF4-FFF2-40B4-BE49-F238E27FC236}">
                  <a16:creationId xmlns:a16="http://schemas.microsoft.com/office/drawing/2014/main" id="{4B3F4AC4-C333-CCBC-7526-88D54E63183C}"/>
                </a:ext>
              </a:extLst>
            </p:cNvPr>
            <p:cNvSpPr/>
            <p:nvPr/>
          </p:nvSpPr>
          <p:spPr bwMode="gray">
            <a:xfrm>
              <a:off x="5802432" y="57456"/>
              <a:ext cx="206939" cy="206939"/>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pic>
          <p:nvPicPr>
            <p:cNvPr id="49" name="Graphic 48">
              <a:extLst>
                <a:ext uri="{FF2B5EF4-FFF2-40B4-BE49-F238E27FC236}">
                  <a16:creationId xmlns:a16="http://schemas.microsoft.com/office/drawing/2014/main" id="{FC622DA9-B1DC-8982-EEBF-A6E1779F1D09}"/>
                </a:ext>
              </a:extLst>
            </p:cNvPr>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44228" y="99252"/>
              <a:ext cx="123347" cy="123347"/>
            </a:xfrm>
            <a:prstGeom prst="rect">
              <a:avLst/>
            </a:prstGeom>
          </p:spPr>
        </p:pic>
      </p:grpSp>
      <p:grpSp>
        <p:nvGrpSpPr>
          <p:cNvPr id="92" name="Group 91">
            <a:extLst>
              <a:ext uri="{FF2B5EF4-FFF2-40B4-BE49-F238E27FC236}">
                <a16:creationId xmlns:a16="http://schemas.microsoft.com/office/drawing/2014/main" id="{40F3E0C5-83EB-5E98-5F8A-069706CB02A2}"/>
              </a:ext>
            </a:extLst>
          </p:cNvPr>
          <p:cNvGrpSpPr/>
          <p:nvPr/>
        </p:nvGrpSpPr>
        <p:grpSpPr>
          <a:xfrm>
            <a:off x="10794678" y="2053281"/>
            <a:ext cx="403162" cy="403162"/>
            <a:chOff x="6506910" y="57456"/>
            <a:chExt cx="206939" cy="206939"/>
          </a:xfrm>
        </p:grpSpPr>
        <p:sp>
          <p:nvSpPr>
            <p:cNvPr id="44" name="Oval 43">
              <a:extLst>
                <a:ext uri="{FF2B5EF4-FFF2-40B4-BE49-F238E27FC236}">
                  <a16:creationId xmlns:a16="http://schemas.microsoft.com/office/drawing/2014/main" id="{56E35F55-E0D6-091B-D1C9-F104F24E0E39}"/>
                </a:ext>
              </a:extLst>
            </p:cNvPr>
            <p:cNvSpPr/>
            <p:nvPr/>
          </p:nvSpPr>
          <p:spPr bwMode="gray">
            <a:xfrm>
              <a:off x="6506910" y="57456"/>
              <a:ext cx="206939" cy="206939"/>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pic>
          <p:nvPicPr>
            <p:cNvPr id="50" name="Graphic 49">
              <a:extLst>
                <a:ext uri="{FF2B5EF4-FFF2-40B4-BE49-F238E27FC236}">
                  <a16:creationId xmlns:a16="http://schemas.microsoft.com/office/drawing/2014/main" id="{2983C79B-D87F-5538-CA5D-061CD23F04A3}"/>
                </a:ext>
              </a:extLst>
            </p:cNvPr>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48706" y="99252"/>
              <a:ext cx="123347" cy="123347"/>
            </a:xfrm>
            <a:prstGeom prst="rect">
              <a:avLst/>
            </a:prstGeom>
          </p:spPr>
        </p:pic>
      </p:grpSp>
      <p:sp>
        <p:nvSpPr>
          <p:cNvPr id="5" name="Rectangle: Single Corner Snipped 4">
            <a:extLst>
              <a:ext uri="{FF2B5EF4-FFF2-40B4-BE49-F238E27FC236}">
                <a16:creationId xmlns:a16="http://schemas.microsoft.com/office/drawing/2014/main" id="{54DF27EB-62B5-DFE1-0872-F2FF099E5D88}"/>
              </a:ext>
            </a:extLst>
          </p:cNvPr>
          <p:cNvSpPr/>
          <p:nvPr/>
        </p:nvSpPr>
        <p:spPr bwMode="gray">
          <a:xfrm>
            <a:off x="561262" y="4106097"/>
            <a:ext cx="11062415" cy="687980"/>
          </a:xfrm>
          <a:prstGeom prst="snip1Rect">
            <a:avLst/>
          </a:prstGeom>
          <a:solidFill>
            <a:schemeClr val="tx2">
              <a:lumMod val="60000"/>
              <a:lumOff val="4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r>
              <a:rPr lang="en-US" sz="1600" b="1">
                <a:solidFill>
                  <a:srgbClr val="FFFFFF"/>
                </a:solidFill>
                <a:latin typeface="CVS Health Sans"/>
              </a:rPr>
              <a:t>Visibility &amp; Analytics, Automation &amp; Orchestration, and Governance</a:t>
            </a:r>
          </a:p>
        </p:txBody>
      </p:sp>
      <p:sp>
        <p:nvSpPr>
          <p:cNvPr id="6" name="Oval 5">
            <a:extLst>
              <a:ext uri="{FF2B5EF4-FFF2-40B4-BE49-F238E27FC236}">
                <a16:creationId xmlns:a16="http://schemas.microsoft.com/office/drawing/2014/main" id="{865B8756-3B3D-3C14-6B19-6FB0D470BD2F}"/>
              </a:ext>
            </a:extLst>
          </p:cNvPr>
          <p:cNvSpPr/>
          <p:nvPr/>
        </p:nvSpPr>
        <p:spPr bwMode="gray">
          <a:xfrm>
            <a:off x="10781726" y="4163636"/>
            <a:ext cx="572903" cy="572903"/>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500" b="1">
              <a:solidFill>
                <a:srgbClr val="FFFFFF"/>
              </a:solidFill>
              <a:latin typeface="CVS Health Sans"/>
            </a:endParaRPr>
          </a:p>
        </p:txBody>
      </p:sp>
      <p:sp>
        <p:nvSpPr>
          <p:cNvPr id="12" name="Text Placeholder 4">
            <a:extLst>
              <a:ext uri="{FF2B5EF4-FFF2-40B4-BE49-F238E27FC236}">
                <a16:creationId xmlns:a16="http://schemas.microsoft.com/office/drawing/2014/main" id="{C6AD681C-5AAE-F923-8DD3-D5658C9538A0}"/>
              </a:ext>
            </a:extLst>
          </p:cNvPr>
          <p:cNvSpPr txBox="1">
            <a:spLocks/>
          </p:cNvSpPr>
          <p:nvPr/>
        </p:nvSpPr>
        <p:spPr>
          <a:xfrm>
            <a:off x="721754" y="5053719"/>
            <a:ext cx="10476086" cy="466436"/>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fontAlgn="t">
              <a:lnSpc>
                <a:spcPct val="100000"/>
              </a:lnSpc>
              <a:buClr>
                <a:srgbClr val="00B8F5"/>
              </a:buClr>
              <a:defRPr/>
            </a:pPr>
            <a:r>
              <a:rPr lang="en-US" sz="1400">
                <a:solidFill>
                  <a:srgbClr val="3F3F3F"/>
                </a:solidFill>
                <a:latin typeface="CVS Health Sans"/>
                <a:cs typeface="Arial" panose="020B0604020202020204" pitchFamily="34" charset="0"/>
              </a:rPr>
              <a:t>Cross‑cutting capabilities that support interoperability of all Zero Trust pillars will provide centralized visibility, consistent enforcement, and synchronized execution.</a:t>
            </a:r>
          </a:p>
        </p:txBody>
      </p:sp>
      <p:grpSp>
        <p:nvGrpSpPr>
          <p:cNvPr id="8" name="Group 7">
            <a:extLst>
              <a:ext uri="{FF2B5EF4-FFF2-40B4-BE49-F238E27FC236}">
                <a16:creationId xmlns:a16="http://schemas.microsoft.com/office/drawing/2014/main" id="{254A585F-17A5-0A01-0AC5-C0BC424F06F5}"/>
              </a:ext>
            </a:extLst>
          </p:cNvPr>
          <p:cNvGrpSpPr/>
          <p:nvPr/>
        </p:nvGrpSpPr>
        <p:grpSpPr>
          <a:xfrm>
            <a:off x="10930789" y="4296046"/>
            <a:ext cx="274777" cy="308083"/>
            <a:chOff x="2801934" y="4608987"/>
            <a:chExt cx="494916" cy="552188"/>
          </a:xfrm>
          <a:noFill/>
        </p:grpSpPr>
        <p:grpSp>
          <p:nvGrpSpPr>
            <p:cNvPr id="20" name="Graphic 920">
              <a:extLst>
                <a:ext uri="{FF2B5EF4-FFF2-40B4-BE49-F238E27FC236}">
                  <a16:creationId xmlns:a16="http://schemas.microsoft.com/office/drawing/2014/main" id="{F746EB17-8C9C-64EC-5E2C-1BF736FF621E}"/>
                </a:ext>
              </a:extLst>
            </p:cNvPr>
            <p:cNvGrpSpPr/>
            <p:nvPr/>
          </p:nvGrpSpPr>
          <p:grpSpPr>
            <a:xfrm>
              <a:off x="2801934" y="4608987"/>
              <a:ext cx="494916" cy="552188"/>
              <a:chOff x="2801934" y="4608987"/>
              <a:chExt cx="494916" cy="552188"/>
            </a:xfrm>
            <a:grpFill/>
          </p:grpSpPr>
          <p:sp>
            <p:nvSpPr>
              <p:cNvPr id="35" name="Freeform: Shape 34">
                <a:extLst>
                  <a:ext uri="{FF2B5EF4-FFF2-40B4-BE49-F238E27FC236}">
                    <a16:creationId xmlns:a16="http://schemas.microsoft.com/office/drawing/2014/main" id="{D2FFEEB5-6F3C-EC00-C023-B24BDE55FCD2}"/>
                  </a:ext>
                </a:extLst>
              </p:cNvPr>
              <p:cNvSpPr/>
              <p:nvPr/>
            </p:nvSpPr>
            <p:spPr>
              <a:xfrm>
                <a:off x="2801934" y="4608987"/>
                <a:ext cx="494916" cy="552188"/>
              </a:xfrm>
              <a:custGeom>
                <a:avLst/>
                <a:gdLst>
                  <a:gd name="connsiteX0" fmla="*/ 314557 w 494916"/>
                  <a:gd name="connsiteY0" fmla="*/ 552188 h 552188"/>
                  <a:gd name="connsiteX1" fmla="*/ 73498 w 494916"/>
                  <a:gd name="connsiteY1" fmla="*/ 552188 h 552188"/>
                  <a:gd name="connsiteX2" fmla="*/ 73498 w 494916"/>
                  <a:gd name="connsiteY2" fmla="*/ 379677 h 552188"/>
                  <a:gd name="connsiteX3" fmla="*/ 0 w 494916"/>
                  <a:gd name="connsiteY3" fmla="*/ 218114 h 552188"/>
                  <a:gd name="connsiteX4" fmla="*/ 223636 w 494916"/>
                  <a:gd name="connsiteY4" fmla="*/ 0 h 552188"/>
                  <a:gd name="connsiteX5" fmla="*/ 447082 w 494916"/>
                  <a:gd name="connsiteY5" fmla="*/ 218114 h 552188"/>
                  <a:gd name="connsiteX6" fmla="*/ 445654 w 494916"/>
                  <a:gd name="connsiteY6" fmla="*/ 242868 h 552188"/>
                  <a:gd name="connsiteX7" fmla="*/ 447939 w 494916"/>
                  <a:gd name="connsiteY7" fmla="*/ 254578 h 552188"/>
                  <a:gd name="connsiteX8" fmla="*/ 492780 w 494916"/>
                  <a:gd name="connsiteY8" fmla="*/ 333217 h 552188"/>
                  <a:gd name="connsiteX9" fmla="*/ 482308 w 494916"/>
                  <a:gd name="connsiteY9" fmla="*/ 356542 h 552188"/>
                  <a:gd name="connsiteX10" fmla="*/ 436229 w 494916"/>
                  <a:gd name="connsiteY10" fmla="*/ 366063 h 552188"/>
                  <a:gd name="connsiteX11" fmla="*/ 436229 w 494916"/>
                  <a:gd name="connsiteY11" fmla="*/ 440703 h 552188"/>
                  <a:gd name="connsiteX12" fmla="*/ 412713 w 494916"/>
                  <a:gd name="connsiteY12" fmla="*/ 464028 h 552188"/>
                  <a:gd name="connsiteX13" fmla="*/ 314366 w 494916"/>
                  <a:gd name="connsiteY13" fmla="*/ 464028 h 55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916" h="552188">
                    <a:moveTo>
                      <a:pt x="314557" y="552188"/>
                    </a:moveTo>
                    <a:lnTo>
                      <a:pt x="73498" y="552188"/>
                    </a:lnTo>
                    <a:lnTo>
                      <a:pt x="73498" y="379677"/>
                    </a:lnTo>
                    <a:cubicBezTo>
                      <a:pt x="28371" y="339786"/>
                      <a:pt x="0" y="282092"/>
                      <a:pt x="0" y="218114"/>
                    </a:cubicBezTo>
                    <a:cubicBezTo>
                      <a:pt x="0" y="97585"/>
                      <a:pt x="100155" y="0"/>
                      <a:pt x="223636" y="0"/>
                    </a:cubicBezTo>
                    <a:cubicBezTo>
                      <a:pt x="347117" y="0"/>
                      <a:pt x="447082" y="97585"/>
                      <a:pt x="447082" y="218114"/>
                    </a:cubicBezTo>
                    <a:cubicBezTo>
                      <a:pt x="447082" y="226397"/>
                      <a:pt x="446606" y="234680"/>
                      <a:pt x="445654" y="242868"/>
                    </a:cubicBezTo>
                    <a:cubicBezTo>
                      <a:pt x="445178" y="246961"/>
                      <a:pt x="445939" y="251055"/>
                      <a:pt x="447939" y="254578"/>
                    </a:cubicBezTo>
                    <a:lnTo>
                      <a:pt x="492780" y="333217"/>
                    </a:lnTo>
                    <a:cubicBezTo>
                      <a:pt x="498207" y="342547"/>
                      <a:pt x="492780" y="354257"/>
                      <a:pt x="482308" y="356542"/>
                    </a:cubicBezTo>
                    <a:lnTo>
                      <a:pt x="436229" y="366063"/>
                    </a:lnTo>
                    <a:lnTo>
                      <a:pt x="436229" y="440703"/>
                    </a:lnTo>
                    <a:cubicBezTo>
                      <a:pt x="436229" y="453556"/>
                      <a:pt x="425756" y="464028"/>
                      <a:pt x="412713" y="464028"/>
                    </a:cubicBezTo>
                    <a:lnTo>
                      <a:pt x="314366" y="464028"/>
                    </a:lnTo>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sp>
            <p:nvSpPr>
              <p:cNvPr id="36" name="Freeform: Shape 35">
                <a:extLst>
                  <a:ext uri="{FF2B5EF4-FFF2-40B4-BE49-F238E27FC236}">
                    <a16:creationId xmlns:a16="http://schemas.microsoft.com/office/drawing/2014/main" id="{BF4E15EB-8F1F-1A0E-DF82-097FD67AF110}"/>
                  </a:ext>
                </a:extLst>
              </p:cNvPr>
              <p:cNvSpPr/>
              <p:nvPr/>
            </p:nvSpPr>
            <p:spPr>
              <a:xfrm>
                <a:off x="3037756" y="5031030"/>
                <a:ext cx="78639" cy="41794"/>
              </a:xfrm>
              <a:custGeom>
                <a:avLst/>
                <a:gdLst>
                  <a:gd name="connsiteX0" fmla="*/ 0 w 78639"/>
                  <a:gd name="connsiteY0" fmla="*/ 0 h 41794"/>
                  <a:gd name="connsiteX1" fmla="*/ 15994 w 78639"/>
                  <a:gd name="connsiteY1" fmla="*/ 15899 h 41794"/>
                  <a:gd name="connsiteX2" fmla="*/ 78639 w 78639"/>
                  <a:gd name="connsiteY2" fmla="*/ 41795 h 41794"/>
                </a:gdLst>
                <a:ahLst/>
                <a:cxnLst>
                  <a:cxn ang="0">
                    <a:pos x="connsiteX0" y="connsiteY0"/>
                  </a:cxn>
                  <a:cxn ang="0">
                    <a:pos x="connsiteX1" y="connsiteY1"/>
                  </a:cxn>
                  <a:cxn ang="0">
                    <a:pos x="connsiteX2" y="connsiteY2"/>
                  </a:cxn>
                </a:cxnLst>
                <a:rect l="l" t="t" r="r" b="b"/>
                <a:pathLst>
                  <a:path w="78639" h="41794">
                    <a:moveTo>
                      <a:pt x="0" y="0"/>
                    </a:moveTo>
                    <a:lnTo>
                      <a:pt x="15994" y="15899"/>
                    </a:lnTo>
                    <a:cubicBezTo>
                      <a:pt x="32560" y="32465"/>
                      <a:pt x="55124" y="41795"/>
                      <a:pt x="78639" y="41795"/>
                    </a:cubicBezTo>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grpSp>
        <p:sp>
          <p:nvSpPr>
            <p:cNvPr id="21" name="Freeform: Shape 20">
              <a:extLst>
                <a:ext uri="{FF2B5EF4-FFF2-40B4-BE49-F238E27FC236}">
                  <a16:creationId xmlns:a16="http://schemas.microsoft.com/office/drawing/2014/main" id="{A4100FD3-0115-9AE4-3197-FA924A7F54D6}"/>
                </a:ext>
              </a:extLst>
            </p:cNvPr>
            <p:cNvSpPr/>
            <p:nvPr/>
          </p:nvSpPr>
          <p:spPr>
            <a:xfrm>
              <a:off x="3105542" y="5072920"/>
              <a:ext cx="30179" cy="88254"/>
            </a:xfrm>
            <a:custGeom>
              <a:avLst/>
              <a:gdLst>
                <a:gd name="connsiteX0" fmla="*/ 30180 w 30179"/>
                <a:gd name="connsiteY0" fmla="*/ 0 h 88254"/>
                <a:gd name="connsiteX1" fmla="*/ 30180 w 30179"/>
                <a:gd name="connsiteY1" fmla="*/ 88255 h 88254"/>
                <a:gd name="connsiteX2" fmla="*/ 0 w 30179"/>
                <a:gd name="connsiteY2" fmla="*/ 88255 h 88254"/>
              </a:gdLst>
              <a:ahLst/>
              <a:cxnLst>
                <a:cxn ang="0">
                  <a:pos x="connsiteX0" y="connsiteY0"/>
                </a:cxn>
                <a:cxn ang="0">
                  <a:pos x="connsiteX1" y="connsiteY1"/>
                </a:cxn>
                <a:cxn ang="0">
                  <a:pos x="connsiteX2" y="connsiteY2"/>
                </a:cxn>
              </a:cxnLst>
              <a:rect l="l" t="t" r="r" b="b"/>
              <a:pathLst>
                <a:path w="30179" h="88254">
                  <a:moveTo>
                    <a:pt x="30180" y="0"/>
                  </a:moveTo>
                  <a:lnTo>
                    <a:pt x="30180" y="88255"/>
                  </a:lnTo>
                  <a:lnTo>
                    <a:pt x="0" y="88255"/>
                  </a:lnTo>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sp>
          <p:nvSpPr>
            <p:cNvPr id="25" name="Freeform: Shape 24">
              <a:extLst>
                <a:ext uri="{FF2B5EF4-FFF2-40B4-BE49-F238E27FC236}">
                  <a16:creationId xmlns:a16="http://schemas.microsoft.com/office/drawing/2014/main" id="{1B83D784-E56F-22E2-9C76-ED41C6D70A24}"/>
                </a:ext>
              </a:extLst>
            </p:cNvPr>
            <p:cNvSpPr/>
            <p:nvPr/>
          </p:nvSpPr>
          <p:spPr>
            <a:xfrm>
              <a:off x="3072410" y="4738560"/>
              <a:ext cx="39605" cy="39605"/>
            </a:xfrm>
            <a:custGeom>
              <a:avLst/>
              <a:gdLst>
                <a:gd name="connsiteX0" fmla="*/ 19803 w 39605"/>
                <a:gd name="connsiteY0" fmla="*/ 0 h 39605"/>
                <a:gd name="connsiteX1" fmla="*/ 0 w 39605"/>
                <a:gd name="connsiteY1" fmla="*/ 19803 h 39605"/>
                <a:gd name="connsiteX2" fmla="*/ 19803 w 39605"/>
                <a:gd name="connsiteY2" fmla="*/ 39605 h 39605"/>
                <a:gd name="connsiteX3" fmla="*/ 39605 w 39605"/>
                <a:gd name="connsiteY3" fmla="*/ 19803 h 39605"/>
                <a:gd name="connsiteX4" fmla="*/ 19803 w 39605"/>
                <a:gd name="connsiteY4" fmla="*/ 0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5" h="39605">
                  <a:moveTo>
                    <a:pt x="19803" y="0"/>
                  </a:moveTo>
                  <a:cubicBezTo>
                    <a:pt x="8854" y="0"/>
                    <a:pt x="0" y="8854"/>
                    <a:pt x="0" y="19803"/>
                  </a:cubicBezTo>
                  <a:cubicBezTo>
                    <a:pt x="0" y="30751"/>
                    <a:pt x="8854" y="39605"/>
                    <a:pt x="19803" y="39605"/>
                  </a:cubicBezTo>
                  <a:cubicBezTo>
                    <a:pt x="30751" y="39605"/>
                    <a:pt x="39605" y="30751"/>
                    <a:pt x="39605" y="19803"/>
                  </a:cubicBezTo>
                  <a:cubicBezTo>
                    <a:pt x="39605" y="8854"/>
                    <a:pt x="30751" y="0"/>
                    <a:pt x="19803" y="0"/>
                  </a:cubicBezTo>
                  <a:close/>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sp>
          <p:nvSpPr>
            <p:cNvPr id="27" name="Freeform: Shape 26">
              <a:extLst>
                <a:ext uri="{FF2B5EF4-FFF2-40B4-BE49-F238E27FC236}">
                  <a16:creationId xmlns:a16="http://schemas.microsoft.com/office/drawing/2014/main" id="{B5D0BB69-EA8A-F08C-E26C-306FA28E1072}"/>
                </a:ext>
              </a:extLst>
            </p:cNvPr>
            <p:cNvSpPr/>
            <p:nvPr/>
          </p:nvSpPr>
          <p:spPr>
            <a:xfrm>
              <a:off x="2984251" y="4826434"/>
              <a:ext cx="39605" cy="39605"/>
            </a:xfrm>
            <a:custGeom>
              <a:avLst/>
              <a:gdLst>
                <a:gd name="connsiteX0" fmla="*/ 19803 w 39605"/>
                <a:gd name="connsiteY0" fmla="*/ 0 h 39605"/>
                <a:gd name="connsiteX1" fmla="*/ 0 w 39605"/>
                <a:gd name="connsiteY1" fmla="*/ 19803 h 39605"/>
                <a:gd name="connsiteX2" fmla="*/ 19803 w 39605"/>
                <a:gd name="connsiteY2" fmla="*/ 39605 h 39605"/>
                <a:gd name="connsiteX3" fmla="*/ 39605 w 39605"/>
                <a:gd name="connsiteY3" fmla="*/ 19803 h 39605"/>
                <a:gd name="connsiteX4" fmla="*/ 19803 w 39605"/>
                <a:gd name="connsiteY4" fmla="*/ 0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5" h="39605">
                  <a:moveTo>
                    <a:pt x="19803" y="0"/>
                  </a:moveTo>
                  <a:cubicBezTo>
                    <a:pt x="8854" y="0"/>
                    <a:pt x="0" y="8854"/>
                    <a:pt x="0" y="19803"/>
                  </a:cubicBezTo>
                  <a:cubicBezTo>
                    <a:pt x="0" y="30751"/>
                    <a:pt x="8854" y="39605"/>
                    <a:pt x="19803" y="39605"/>
                  </a:cubicBezTo>
                  <a:cubicBezTo>
                    <a:pt x="30751" y="39605"/>
                    <a:pt x="39605" y="30751"/>
                    <a:pt x="39605" y="19803"/>
                  </a:cubicBezTo>
                  <a:cubicBezTo>
                    <a:pt x="39605" y="8854"/>
                    <a:pt x="30751" y="0"/>
                    <a:pt x="19803" y="0"/>
                  </a:cubicBezTo>
                  <a:close/>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sp>
          <p:nvSpPr>
            <p:cNvPr id="28" name="Freeform: Shape 27">
              <a:extLst>
                <a:ext uri="{FF2B5EF4-FFF2-40B4-BE49-F238E27FC236}">
                  <a16:creationId xmlns:a16="http://schemas.microsoft.com/office/drawing/2014/main" id="{7A967602-86DA-EF96-591A-88AD41ADF0C6}"/>
                </a:ext>
              </a:extLst>
            </p:cNvPr>
            <p:cNvSpPr/>
            <p:nvPr/>
          </p:nvSpPr>
          <p:spPr>
            <a:xfrm>
              <a:off x="2984251" y="4682485"/>
              <a:ext cx="39605" cy="39605"/>
            </a:xfrm>
            <a:custGeom>
              <a:avLst/>
              <a:gdLst>
                <a:gd name="connsiteX0" fmla="*/ 19803 w 39605"/>
                <a:gd name="connsiteY0" fmla="*/ 0 h 39605"/>
                <a:gd name="connsiteX1" fmla="*/ 0 w 39605"/>
                <a:gd name="connsiteY1" fmla="*/ 19803 h 39605"/>
                <a:gd name="connsiteX2" fmla="*/ 19803 w 39605"/>
                <a:gd name="connsiteY2" fmla="*/ 39605 h 39605"/>
                <a:gd name="connsiteX3" fmla="*/ 39605 w 39605"/>
                <a:gd name="connsiteY3" fmla="*/ 19803 h 39605"/>
                <a:gd name="connsiteX4" fmla="*/ 19803 w 39605"/>
                <a:gd name="connsiteY4" fmla="*/ 0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5" h="39605">
                  <a:moveTo>
                    <a:pt x="19803" y="0"/>
                  </a:moveTo>
                  <a:cubicBezTo>
                    <a:pt x="8854" y="0"/>
                    <a:pt x="0" y="8854"/>
                    <a:pt x="0" y="19803"/>
                  </a:cubicBezTo>
                  <a:cubicBezTo>
                    <a:pt x="0" y="30751"/>
                    <a:pt x="8854" y="39605"/>
                    <a:pt x="19803" y="39605"/>
                  </a:cubicBezTo>
                  <a:cubicBezTo>
                    <a:pt x="30751" y="39605"/>
                    <a:pt x="39605" y="30751"/>
                    <a:pt x="39605" y="19803"/>
                  </a:cubicBezTo>
                  <a:cubicBezTo>
                    <a:pt x="39605" y="8854"/>
                    <a:pt x="30751" y="0"/>
                    <a:pt x="19803" y="0"/>
                  </a:cubicBezTo>
                  <a:close/>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sp>
          <p:nvSpPr>
            <p:cNvPr id="29" name="Freeform: Shape 28">
              <a:extLst>
                <a:ext uri="{FF2B5EF4-FFF2-40B4-BE49-F238E27FC236}">
                  <a16:creationId xmlns:a16="http://schemas.microsoft.com/office/drawing/2014/main" id="{B6658292-FE26-5C77-B20F-B6F7A1F8A31A}"/>
                </a:ext>
              </a:extLst>
            </p:cNvPr>
            <p:cNvSpPr/>
            <p:nvPr/>
          </p:nvSpPr>
          <p:spPr>
            <a:xfrm>
              <a:off x="3040422" y="4895172"/>
              <a:ext cx="39605" cy="39605"/>
            </a:xfrm>
            <a:custGeom>
              <a:avLst/>
              <a:gdLst>
                <a:gd name="connsiteX0" fmla="*/ 19803 w 39605"/>
                <a:gd name="connsiteY0" fmla="*/ 0 h 39605"/>
                <a:gd name="connsiteX1" fmla="*/ 0 w 39605"/>
                <a:gd name="connsiteY1" fmla="*/ 19803 h 39605"/>
                <a:gd name="connsiteX2" fmla="*/ 19803 w 39605"/>
                <a:gd name="connsiteY2" fmla="*/ 39605 h 39605"/>
                <a:gd name="connsiteX3" fmla="*/ 39605 w 39605"/>
                <a:gd name="connsiteY3" fmla="*/ 19803 h 39605"/>
                <a:gd name="connsiteX4" fmla="*/ 19803 w 39605"/>
                <a:gd name="connsiteY4" fmla="*/ 0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5" h="39605">
                  <a:moveTo>
                    <a:pt x="19803" y="0"/>
                  </a:moveTo>
                  <a:cubicBezTo>
                    <a:pt x="8854" y="0"/>
                    <a:pt x="0" y="8854"/>
                    <a:pt x="0" y="19803"/>
                  </a:cubicBezTo>
                  <a:cubicBezTo>
                    <a:pt x="0" y="30751"/>
                    <a:pt x="8854" y="39605"/>
                    <a:pt x="19803" y="39605"/>
                  </a:cubicBezTo>
                  <a:cubicBezTo>
                    <a:pt x="30751" y="39605"/>
                    <a:pt x="39605" y="30751"/>
                    <a:pt x="39605" y="19803"/>
                  </a:cubicBezTo>
                  <a:cubicBezTo>
                    <a:pt x="39605" y="8854"/>
                    <a:pt x="30751" y="0"/>
                    <a:pt x="19803" y="0"/>
                  </a:cubicBezTo>
                  <a:close/>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sp>
          <p:nvSpPr>
            <p:cNvPr id="30" name="Freeform: Shape 29">
              <a:extLst>
                <a:ext uri="{FF2B5EF4-FFF2-40B4-BE49-F238E27FC236}">
                  <a16:creationId xmlns:a16="http://schemas.microsoft.com/office/drawing/2014/main" id="{2B03E487-EDC4-09C1-5EBC-1AEBBE3B03F7}"/>
                </a:ext>
              </a:extLst>
            </p:cNvPr>
            <p:cNvSpPr/>
            <p:nvPr/>
          </p:nvSpPr>
          <p:spPr>
            <a:xfrm>
              <a:off x="3058891" y="4778070"/>
              <a:ext cx="33321" cy="117197"/>
            </a:xfrm>
            <a:custGeom>
              <a:avLst/>
              <a:gdLst>
                <a:gd name="connsiteX0" fmla="*/ 33322 w 33321"/>
                <a:gd name="connsiteY0" fmla="*/ 0 h 117197"/>
                <a:gd name="connsiteX1" fmla="*/ 33322 w 33321"/>
                <a:gd name="connsiteY1" fmla="*/ 34369 h 117197"/>
                <a:gd name="connsiteX2" fmla="*/ 0 w 33321"/>
                <a:gd name="connsiteY2" fmla="*/ 67691 h 117197"/>
                <a:gd name="connsiteX3" fmla="*/ 0 w 33321"/>
                <a:gd name="connsiteY3" fmla="*/ 113675 h 117197"/>
                <a:gd name="connsiteX4" fmla="*/ 0 w 33321"/>
                <a:gd name="connsiteY4" fmla="*/ 117197 h 117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21" h="117197">
                  <a:moveTo>
                    <a:pt x="33322" y="0"/>
                  </a:moveTo>
                  <a:lnTo>
                    <a:pt x="33322" y="34369"/>
                  </a:lnTo>
                  <a:lnTo>
                    <a:pt x="0" y="67691"/>
                  </a:lnTo>
                  <a:lnTo>
                    <a:pt x="0" y="113675"/>
                  </a:lnTo>
                  <a:lnTo>
                    <a:pt x="0" y="117197"/>
                  </a:lnTo>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sp>
          <p:nvSpPr>
            <p:cNvPr id="31" name="Freeform: Shape 30">
              <a:extLst>
                <a:ext uri="{FF2B5EF4-FFF2-40B4-BE49-F238E27FC236}">
                  <a16:creationId xmlns:a16="http://schemas.microsoft.com/office/drawing/2014/main" id="{83004C3C-BE27-9C03-FEC5-A227174B610E}"/>
                </a:ext>
              </a:extLst>
            </p:cNvPr>
            <p:cNvSpPr/>
            <p:nvPr/>
          </p:nvSpPr>
          <p:spPr>
            <a:xfrm>
              <a:off x="2896091" y="4738560"/>
              <a:ext cx="39605" cy="39605"/>
            </a:xfrm>
            <a:custGeom>
              <a:avLst/>
              <a:gdLst>
                <a:gd name="connsiteX0" fmla="*/ 19803 w 39605"/>
                <a:gd name="connsiteY0" fmla="*/ 0 h 39605"/>
                <a:gd name="connsiteX1" fmla="*/ 39605 w 39605"/>
                <a:gd name="connsiteY1" fmla="*/ 19803 h 39605"/>
                <a:gd name="connsiteX2" fmla="*/ 19803 w 39605"/>
                <a:gd name="connsiteY2" fmla="*/ 39605 h 39605"/>
                <a:gd name="connsiteX3" fmla="*/ 0 w 39605"/>
                <a:gd name="connsiteY3" fmla="*/ 19803 h 39605"/>
                <a:gd name="connsiteX4" fmla="*/ 19803 w 39605"/>
                <a:gd name="connsiteY4" fmla="*/ 0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5" h="39605">
                  <a:moveTo>
                    <a:pt x="19803" y="0"/>
                  </a:moveTo>
                  <a:cubicBezTo>
                    <a:pt x="30751" y="0"/>
                    <a:pt x="39605" y="8854"/>
                    <a:pt x="39605" y="19803"/>
                  </a:cubicBezTo>
                  <a:cubicBezTo>
                    <a:pt x="39605" y="30751"/>
                    <a:pt x="30751" y="39605"/>
                    <a:pt x="19803" y="39605"/>
                  </a:cubicBezTo>
                  <a:cubicBezTo>
                    <a:pt x="8854" y="39605"/>
                    <a:pt x="0" y="30751"/>
                    <a:pt x="0" y="19803"/>
                  </a:cubicBezTo>
                  <a:cubicBezTo>
                    <a:pt x="0" y="8854"/>
                    <a:pt x="8854" y="0"/>
                    <a:pt x="19803" y="0"/>
                  </a:cubicBezTo>
                  <a:close/>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sp>
          <p:nvSpPr>
            <p:cNvPr id="32" name="Freeform: Shape 31">
              <a:extLst>
                <a:ext uri="{FF2B5EF4-FFF2-40B4-BE49-F238E27FC236}">
                  <a16:creationId xmlns:a16="http://schemas.microsoft.com/office/drawing/2014/main" id="{133AD314-F9C1-7672-4918-A18C76B6317F}"/>
                </a:ext>
              </a:extLst>
            </p:cNvPr>
            <p:cNvSpPr/>
            <p:nvPr/>
          </p:nvSpPr>
          <p:spPr>
            <a:xfrm>
              <a:off x="2928080" y="4895172"/>
              <a:ext cx="39605" cy="39605"/>
            </a:xfrm>
            <a:custGeom>
              <a:avLst/>
              <a:gdLst>
                <a:gd name="connsiteX0" fmla="*/ 19803 w 39605"/>
                <a:gd name="connsiteY0" fmla="*/ 0 h 39605"/>
                <a:gd name="connsiteX1" fmla="*/ 39605 w 39605"/>
                <a:gd name="connsiteY1" fmla="*/ 19803 h 39605"/>
                <a:gd name="connsiteX2" fmla="*/ 19803 w 39605"/>
                <a:gd name="connsiteY2" fmla="*/ 39605 h 39605"/>
                <a:gd name="connsiteX3" fmla="*/ 0 w 39605"/>
                <a:gd name="connsiteY3" fmla="*/ 19803 h 39605"/>
                <a:gd name="connsiteX4" fmla="*/ 19803 w 39605"/>
                <a:gd name="connsiteY4" fmla="*/ 0 h 39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5" h="39605">
                  <a:moveTo>
                    <a:pt x="19803" y="0"/>
                  </a:moveTo>
                  <a:cubicBezTo>
                    <a:pt x="30751" y="0"/>
                    <a:pt x="39605" y="8854"/>
                    <a:pt x="39605" y="19803"/>
                  </a:cubicBezTo>
                  <a:cubicBezTo>
                    <a:pt x="39605" y="30751"/>
                    <a:pt x="30751" y="39605"/>
                    <a:pt x="19803" y="39605"/>
                  </a:cubicBezTo>
                  <a:cubicBezTo>
                    <a:pt x="8854" y="39605"/>
                    <a:pt x="0" y="30751"/>
                    <a:pt x="0" y="19803"/>
                  </a:cubicBezTo>
                  <a:cubicBezTo>
                    <a:pt x="0" y="8854"/>
                    <a:pt x="8854" y="0"/>
                    <a:pt x="19803" y="0"/>
                  </a:cubicBezTo>
                  <a:close/>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sp>
          <p:nvSpPr>
            <p:cNvPr id="33" name="Freeform: Shape 32">
              <a:extLst>
                <a:ext uri="{FF2B5EF4-FFF2-40B4-BE49-F238E27FC236}">
                  <a16:creationId xmlns:a16="http://schemas.microsoft.com/office/drawing/2014/main" id="{E6C49B55-88C7-4FD7-9674-AB030DF9DCF4}"/>
                </a:ext>
              </a:extLst>
            </p:cNvPr>
            <p:cNvSpPr/>
            <p:nvPr/>
          </p:nvSpPr>
          <p:spPr>
            <a:xfrm>
              <a:off x="2915894" y="4778070"/>
              <a:ext cx="33321" cy="117197"/>
            </a:xfrm>
            <a:custGeom>
              <a:avLst/>
              <a:gdLst>
                <a:gd name="connsiteX0" fmla="*/ 33322 w 33321"/>
                <a:gd name="connsiteY0" fmla="*/ 117197 h 117197"/>
                <a:gd name="connsiteX1" fmla="*/ 33322 w 33321"/>
                <a:gd name="connsiteY1" fmla="*/ 113675 h 117197"/>
                <a:gd name="connsiteX2" fmla="*/ 33322 w 33321"/>
                <a:gd name="connsiteY2" fmla="*/ 67691 h 117197"/>
                <a:gd name="connsiteX3" fmla="*/ 0 w 33321"/>
                <a:gd name="connsiteY3" fmla="*/ 34369 h 117197"/>
                <a:gd name="connsiteX4" fmla="*/ 0 w 33321"/>
                <a:gd name="connsiteY4" fmla="*/ 0 h 117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21" h="117197">
                  <a:moveTo>
                    <a:pt x="33322" y="117197"/>
                  </a:moveTo>
                  <a:lnTo>
                    <a:pt x="33322" y="113675"/>
                  </a:lnTo>
                  <a:lnTo>
                    <a:pt x="33322" y="67691"/>
                  </a:lnTo>
                  <a:lnTo>
                    <a:pt x="0" y="34369"/>
                  </a:lnTo>
                  <a:lnTo>
                    <a:pt x="0" y="0"/>
                  </a:lnTo>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sp>
          <p:nvSpPr>
            <p:cNvPr id="34" name="Freeform: Shape 33">
              <a:extLst>
                <a:ext uri="{FF2B5EF4-FFF2-40B4-BE49-F238E27FC236}">
                  <a16:creationId xmlns:a16="http://schemas.microsoft.com/office/drawing/2014/main" id="{DF98FAED-75B0-1A69-DF37-7F91A8136F1C}"/>
                </a:ext>
              </a:extLst>
            </p:cNvPr>
            <p:cNvSpPr/>
            <p:nvPr/>
          </p:nvSpPr>
          <p:spPr>
            <a:xfrm>
              <a:off x="3004053" y="4722090"/>
              <a:ext cx="9520" cy="104344"/>
            </a:xfrm>
            <a:custGeom>
              <a:avLst/>
              <a:gdLst>
                <a:gd name="connsiteX0" fmla="*/ 0 w 9520"/>
                <a:gd name="connsiteY0" fmla="*/ 0 h 104344"/>
                <a:gd name="connsiteX1" fmla="*/ 0 w 9520"/>
                <a:gd name="connsiteY1" fmla="*/ 104345 h 104344"/>
              </a:gdLst>
              <a:ahLst/>
              <a:cxnLst>
                <a:cxn ang="0">
                  <a:pos x="connsiteX0" y="connsiteY0"/>
                </a:cxn>
                <a:cxn ang="0">
                  <a:pos x="connsiteX1" y="connsiteY1"/>
                </a:cxn>
              </a:cxnLst>
              <a:rect l="l" t="t" r="r" b="b"/>
              <a:pathLst>
                <a:path w="9520" h="104344">
                  <a:moveTo>
                    <a:pt x="0" y="0"/>
                  </a:moveTo>
                  <a:lnTo>
                    <a:pt x="0" y="104345"/>
                  </a:lnTo>
                </a:path>
              </a:pathLst>
            </a:custGeom>
            <a:grpFill/>
            <a:ln w="6350" cap="rnd">
              <a:solidFill>
                <a:srgbClr val="646464"/>
              </a:solidFill>
              <a:prstDash val="solid"/>
              <a:round/>
            </a:ln>
          </p:spPr>
          <p:txBody>
            <a:bodyPr rtlCol="0" anchor="ctr"/>
            <a:lstStyle/>
            <a:p>
              <a:pPr defTabSz="457200"/>
              <a:endParaRPr lang="en-US" sz="1500">
                <a:solidFill>
                  <a:srgbClr val="3F3F3F"/>
                </a:solidFill>
                <a:latin typeface="CVS Health Sans"/>
              </a:endParaRPr>
            </a:p>
          </p:txBody>
        </p:sp>
      </p:grpSp>
    </p:spTree>
    <p:extLst>
      <p:ext uri="{BB962C8B-B14F-4D97-AF65-F5344CB8AC3E}">
        <p14:creationId xmlns:p14="http://schemas.microsoft.com/office/powerpoint/2010/main" val="554612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00A34-DB48-750D-AB06-1667F3A41960}"/>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33CAB1D-8950-F7EE-30C0-733C9DAB742D}"/>
              </a:ext>
            </a:extLst>
          </p:cNvPr>
          <p:cNvSpPr>
            <a:spLocks noGrp="1"/>
          </p:cNvSpPr>
          <p:nvPr>
            <p:ph type="title"/>
          </p:nvPr>
        </p:nvSpPr>
        <p:spPr>
          <a:xfrm>
            <a:off x="562703" y="644271"/>
            <a:ext cx="6084697" cy="444232"/>
          </a:xfrm>
        </p:spPr>
        <p:txBody>
          <a:bodyPr/>
          <a:lstStyle/>
          <a:p>
            <a:r>
              <a:rPr lang="en-US">
                <a:latin typeface="+mj-lt"/>
              </a:rPr>
              <a:t>CVS Zero Trust Goals</a:t>
            </a:r>
          </a:p>
        </p:txBody>
      </p:sp>
      <p:sp>
        <p:nvSpPr>
          <p:cNvPr id="26" name="Text Placeholder 4">
            <a:extLst>
              <a:ext uri="{FF2B5EF4-FFF2-40B4-BE49-F238E27FC236}">
                <a16:creationId xmlns:a16="http://schemas.microsoft.com/office/drawing/2014/main" id="{ECE2EDDC-5D47-557B-CBBF-904909C9A734}"/>
              </a:ext>
            </a:extLst>
          </p:cNvPr>
          <p:cNvSpPr txBox="1">
            <a:spLocks/>
          </p:cNvSpPr>
          <p:nvPr/>
        </p:nvSpPr>
        <p:spPr>
          <a:xfrm>
            <a:off x="575800" y="1105504"/>
            <a:ext cx="10493099" cy="284775"/>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lnSpc>
                <a:spcPct val="100000"/>
              </a:lnSpc>
              <a:buClr>
                <a:srgbClr val="00B8F5"/>
              </a:buClr>
              <a:defRPr/>
            </a:pPr>
            <a:r>
              <a:rPr lang="en-US" sz="1400">
                <a:solidFill>
                  <a:srgbClr val="404040"/>
                </a:solidFill>
                <a:latin typeface="CVS Health Sans"/>
                <a:cs typeface="Arial" panose="020B0604020202020204" pitchFamily="34" charset="0"/>
              </a:rPr>
              <a:t>Building on our focus on unified identity, cloud‑native security, and proactive detection, our goals clarify what Zero Trust success looks like for CVS.</a:t>
            </a:r>
            <a:endParaRPr lang="en-GB" sz="1400">
              <a:solidFill>
                <a:srgbClr val="404040"/>
              </a:solidFill>
              <a:highlight>
                <a:srgbClr val="FFFF00"/>
              </a:highlight>
              <a:latin typeface="CVS Health Sans"/>
              <a:cs typeface="Arial" panose="020B0604020202020204" pitchFamily="34" charset="0"/>
            </a:endParaRPr>
          </a:p>
        </p:txBody>
      </p:sp>
      <p:sp>
        <p:nvSpPr>
          <p:cNvPr id="9" name="Rectangle: Top Corners Rounded 8">
            <a:extLst>
              <a:ext uri="{FF2B5EF4-FFF2-40B4-BE49-F238E27FC236}">
                <a16:creationId xmlns:a16="http://schemas.microsoft.com/office/drawing/2014/main" id="{3CC22B97-3074-5674-20FF-A732A87B6B17}"/>
              </a:ext>
            </a:extLst>
          </p:cNvPr>
          <p:cNvSpPr/>
          <p:nvPr/>
        </p:nvSpPr>
        <p:spPr bwMode="gray">
          <a:xfrm rot="5400000">
            <a:off x="1625251" y="1033117"/>
            <a:ext cx="1656918" cy="3134855"/>
          </a:xfrm>
          <a:prstGeom prst="round2SameRect">
            <a:avLst>
              <a:gd name="adj1" fmla="val 4684"/>
              <a:gd name="adj2" fmla="val 0"/>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600">
              <a:solidFill>
                <a:srgbClr val="3F3F3F"/>
              </a:solidFill>
              <a:latin typeface="CVS Health Sans"/>
            </a:endParaRPr>
          </a:p>
        </p:txBody>
      </p:sp>
      <p:sp>
        <p:nvSpPr>
          <p:cNvPr id="10" name="Rectangle: Single Corner Snipped 9">
            <a:extLst>
              <a:ext uri="{FF2B5EF4-FFF2-40B4-BE49-F238E27FC236}">
                <a16:creationId xmlns:a16="http://schemas.microsoft.com/office/drawing/2014/main" id="{06F41AF7-8569-896C-42EC-F4FE48100114}"/>
              </a:ext>
            </a:extLst>
          </p:cNvPr>
          <p:cNvSpPr/>
          <p:nvPr/>
        </p:nvSpPr>
        <p:spPr bwMode="gray">
          <a:xfrm>
            <a:off x="575801" y="1772085"/>
            <a:ext cx="620969" cy="755773"/>
          </a:xfrm>
          <a:prstGeom prst="snip1Rect">
            <a:avLst/>
          </a:prstGeom>
          <a:solidFill>
            <a:srgbClr val="0B315E"/>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endParaRPr lang="en-GB" sz="1600" b="1">
              <a:solidFill>
                <a:srgbClr val="FFFFFF"/>
              </a:solidFill>
              <a:latin typeface="CVS Health Sans"/>
            </a:endParaRPr>
          </a:p>
        </p:txBody>
      </p:sp>
      <p:sp>
        <p:nvSpPr>
          <p:cNvPr id="13" name="Content Placeholder 2">
            <a:extLst>
              <a:ext uri="{FF2B5EF4-FFF2-40B4-BE49-F238E27FC236}">
                <a16:creationId xmlns:a16="http://schemas.microsoft.com/office/drawing/2014/main" id="{283FFC1A-283F-8EDD-35E0-80C31FDA15BB}"/>
              </a:ext>
            </a:extLst>
          </p:cNvPr>
          <p:cNvSpPr txBox="1">
            <a:spLocks/>
          </p:cNvSpPr>
          <p:nvPr/>
        </p:nvSpPr>
        <p:spPr>
          <a:xfrm>
            <a:off x="1397291" y="2301046"/>
            <a:ext cx="2407555" cy="544231"/>
          </a:xfrm>
          <a:prstGeom prst="rect">
            <a:avLst/>
          </a:prstGeom>
        </p:spPr>
        <p:txBody>
          <a:bodyPr lIns="0" r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defTabSz="457063">
              <a:spcBef>
                <a:spcPts val="0"/>
              </a:spcBef>
              <a:spcAft>
                <a:spcPts val="1799"/>
              </a:spcAft>
              <a:defRPr/>
            </a:pPr>
            <a:r>
              <a:rPr lang="en-US" sz="1400">
                <a:solidFill>
                  <a:srgbClr val="0B315E"/>
                </a:solidFill>
                <a:latin typeface="CVS Health Sans"/>
              </a:rPr>
              <a:t>Standardize secure internet egress through Palo Alto enforcement</a:t>
            </a:r>
          </a:p>
        </p:txBody>
      </p:sp>
      <p:pic>
        <p:nvPicPr>
          <p:cNvPr id="19" name="Graphic 18">
            <a:extLst>
              <a:ext uri="{FF2B5EF4-FFF2-40B4-BE49-F238E27FC236}">
                <a16:creationId xmlns:a16="http://schemas.microsoft.com/office/drawing/2014/main" id="{CC263F20-3E78-F0B1-06FD-455414321F9A}"/>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1616" y="1965302"/>
            <a:ext cx="369337" cy="369337"/>
          </a:xfrm>
          <a:prstGeom prst="rect">
            <a:avLst/>
          </a:prstGeom>
        </p:spPr>
      </p:pic>
      <p:sp>
        <p:nvSpPr>
          <p:cNvPr id="21" name="Rectangle: Single Corner Rounded 20">
            <a:extLst>
              <a:ext uri="{FF2B5EF4-FFF2-40B4-BE49-F238E27FC236}">
                <a16:creationId xmlns:a16="http://schemas.microsoft.com/office/drawing/2014/main" id="{71E37FF8-1FAF-85A9-47EA-81D8BB0859A7}"/>
              </a:ext>
            </a:extLst>
          </p:cNvPr>
          <p:cNvSpPr/>
          <p:nvPr/>
        </p:nvSpPr>
        <p:spPr bwMode="gray">
          <a:xfrm rot="10800000" flipH="1">
            <a:off x="2803527" y="3429001"/>
            <a:ext cx="1115435" cy="77219"/>
          </a:xfrm>
          <a:prstGeom prst="round1Rect">
            <a:avLst>
              <a:gd name="adj" fmla="val 50000"/>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sp>
        <p:nvSpPr>
          <p:cNvPr id="43" name="Rectangle: Top Corners Rounded 42">
            <a:extLst>
              <a:ext uri="{FF2B5EF4-FFF2-40B4-BE49-F238E27FC236}">
                <a16:creationId xmlns:a16="http://schemas.microsoft.com/office/drawing/2014/main" id="{B4A28079-1790-8B31-8E18-8EE291000B1D}"/>
              </a:ext>
            </a:extLst>
          </p:cNvPr>
          <p:cNvSpPr/>
          <p:nvPr/>
        </p:nvSpPr>
        <p:spPr bwMode="gray">
          <a:xfrm rot="5400000">
            <a:off x="5428901" y="1033117"/>
            <a:ext cx="1656918" cy="3134855"/>
          </a:xfrm>
          <a:prstGeom prst="round2SameRect">
            <a:avLst>
              <a:gd name="adj1" fmla="val 4684"/>
              <a:gd name="adj2" fmla="val 0"/>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600">
              <a:solidFill>
                <a:srgbClr val="3F3F3F"/>
              </a:solidFill>
              <a:latin typeface="CVS Health Sans"/>
            </a:endParaRPr>
          </a:p>
        </p:txBody>
      </p:sp>
      <p:sp>
        <p:nvSpPr>
          <p:cNvPr id="44" name="Rectangle: Single Corner Snipped 43">
            <a:extLst>
              <a:ext uri="{FF2B5EF4-FFF2-40B4-BE49-F238E27FC236}">
                <a16:creationId xmlns:a16="http://schemas.microsoft.com/office/drawing/2014/main" id="{EAA7817F-00BC-8EA7-09E9-89689062683B}"/>
              </a:ext>
            </a:extLst>
          </p:cNvPr>
          <p:cNvSpPr/>
          <p:nvPr/>
        </p:nvSpPr>
        <p:spPr bwMode="gray">
          <a:xfrm>
            <a:off x="4379451" y="1772085"/>
            <a:ext cx="620969" cy="755773"/>
          </a:xfrm>
          <a:prstGeom prst="snip1Rect">
            <a:avLst/>
          </a:prstGeom>
          <a:solidFill>
            <a:srgbClr val="267AC0"/>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endParaRPr lang="en-GB" sz="1600" b="1">
              <a:solidFill>
                <a:srgbClr val="FFFFFF"/>
              </a:solidFill>
              <a:latin typeface="CVS Health Sans"/>
            </a:endParaRPr>
          </a:p>
        </p:txBody>
      </p:sp>
      <p:sp>
        <p:nvSpPr>
          <p:cNvPr id="45" name="Content Placeholder 2">
            <a:extLst>
              <a:ext uri="{FF2B5EF4-FFF2-40B4-BE49-F238E27FC236}">
                <a16:creationId xmlns:a16="http://schemas.microsoft.com/office/drawing/2014/main" id="{0C24C57B-A57E-056E-275C-BDA04CC7805C}"/>
              </a:ext>
            </a:extLst>
          </p:cNvPr>
          <p:cNvSpPr txBox="1">
            <a:spLocks/>
          </p:cNvSpPr>
          <p:nvPr/>
        </p:nvSpPr>
        <p:spPr>
          <a:xfrm>
            <a:off x="5200941" y="2301046"/>
            <a:ext cx="2407555" cy="544231"/>
          </a:xfrm>
          <a:prstGeom prst="rect">
            <a:avLst/>
          </a:prstGeom>
        </p:spPr>
        <p:txBody>
          <a:bodyPr lIns="0" r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defTabSz="457063">
              <a:spcBef>
                <a:spcPts val="0"/>
              </a:spcBef>
              <a:spcAft>
                <a:spcPts val="1799"/>
              </a:spcAft>
              <a:defRPr/>
            </a:pPr>
            <a:r>
              <a:rPr lang="en-US" sz="1400">
                <a:solidFill>
                  <a:srgbClr val="0A4B8C"/>
                </a:solidFill>
                <a:latin typeface="CVS Health Sans"/>
              </a:rPr>
              <a:t>Deploy the 3</a:t>
            </a:r>
            <a:r>
              <a:rPr lang="en-US" sz="1400" baseline="30000">
                <a:solidFill>
                  <a:srgbClr val="0A4B8C"/>
                </a:solidFill>
                <a:latin typeface="CVS Health Sans"/>
              </a:rPr>
              <a:t>rd</a:t>
            </a:r>
            <a:r>
              <a:rPr lang="en-US" sz="1400">
                <a:solidFill>
                  <a:srgbClr val="0A4B8C"/>
                </a:solidFill>
                <a:latin typeface="CVS Health Sans"/>
              </a:rPr>
              <a:t>  party landing zone to enable secure external partner access</a:t>
            </a:r>
          </a:p>
        </p:txBody>
      </p:sp>
      <p:sp>
        <p:nvSpPr>
          <p:cNvPr id="47" name="Rectangle: Single Corner Rounded 46">
            <a:extLst>
              <a:ext uri="{FF2B5EF4-FFF2-40B4-BE49-F238E27FC236}">
                <a16:creationId xmlns:a16="http://schemas.microsoft.com/office/drawing/2014/main" id="{B644B668-B0B6-44FE-DD80-C6EEAB2609FB}"/>
              </a:ext>
            </a:extLst>
          </p:cNvPr>
          <p:cNvSpPr/>
          <p:nvPr/>
        </p:nvSpPr>
        <p:spPr bwMode="gray">
          <a:xfrm rot="10800000" flipH="1">
            <a:off x="6607177" y="3429001"/>
            <a:ext cx="1115435" cy="77219"/>
          </a:xfrm>
          <a:prstGeom prst="round1Rect">
            <a:avLst>
              <a:gd name="adj" fmla="val 50000"/>
            </a:avLst>
          </a:prstGeom>
          <a:solidFill>
            <a:srgbClr val="267AC0"/>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sp>
        <p:nvSpPr>
          <p:cNvPr id="49" name="Rectangle: Top Corners Rounded 48">
            <a:extLst>
              <a:ext uri="{FF2B5EF4-FFF2-40B4-BE49-F238E27FC236}">
                <a16:creationId xmlns:a16="http://schemas.microsoft.com/office/drawing/2014/main" id="{35D73EAB-E1DE-9D0C-9738-231C9F065F86}"/>
              </a:ext>
            </a:extLst>
          </p:cNvPr>
          <p:cNvSpPr/>
          <p:nvPr/>
        </p:nvSpPr>
        <p:spPr bwMode="gray">
          <a:xfrm rot="5400000">
            <a:off x="9232551" y="1033117"/>
            <a:ext cx="1656918" cy="3134855"/>
          </a:xfrm>
          <a:prstGeom prst="round2SameRect">
            <a:avLst>
              <a:gd name="adj1" fmla="val 4684"/>
              <a:gd name="adj2" fmla="val 0"/>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600">
              <a:solidFill>
                <a:srgbClr val="3F3F3F"/>
              </a:solidFill>
              <a:latin typeface="CVS Health Sans"/>
            </a:endParaRPr>
          </a:p>
        </p:txBody>
      </p:sp>
      <p:sp>
        <p:nvSpPr>
          <p:cNvPr id="50" name="Rectangle: Single Corner Snipped 49">
            <a:extLst>
              <a:ext uri="{FF2B5EF4-FFF2-40B4-BE49-F238E27FC236}">
                <a16:creationId xmlns:a16="http://schemas.microsoft.com/office/drawing/2014/main" id="{6064BAC8-810B-C657-AC67-46EC108F4C0E}"/>
              </a:ext>
            </a:extLst>
          </p:cNvPr>
          <p:cNvSpPr/>
          <p:nvPr/>
        </p:nvSpPr>
        <p:spPr bwMode="gray">
          <a:xfrm>
            <a:off x="8183101" y="1772085"/>
            <a:ext cx="620969" cy="755773"/>
          </a:xfrm>
          <a:prstGeom prst="snip1Rect">
            <a:avLst/>
          </a:prstGeom>
          <a:solidFill>
            <a:srgbClr val="0A4B8C"/>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endParaRPr lang="en-GB" sz="1600" b="1">
              <a:solidFill>
                <a:srgbClr val="FFFFFF"/>
              </a:solidFill>
              <a:latin typeface="CVS Health Sans"/>
            </a:endParaRPr>
          </a:p>
        </p:txBody>
      </p:sp>
      <p:sp>
        <p:nvSpPr>
          <p:cNvPr id="51" name="Content Placeholder 2">
            <a:extLst>
              <a:ext uri="{FF2B5EF4-FFF2-40B4-BE49-F238E27FC236}">
                <a16:creationId xmlns:a16="http://schemas.microsoft.com/office/drawing/2014/main" id="{59B05655-2D0B-7A37-BBED-B3E5B04E22DE}"/>
              </a:ext>
            </a:extLst>
          </p:cNvPr>
          <p:cNvSpPr txBox="1">
            <a:spLocks/>
          </p:cNvSpPr>
          <p:nvPr/>
        </p:nvSpPr>
        <p:spPr>
          <a:xfrm>
            <a:off x="9004591" y="2301046"/>
            <a:ext cx="2407555" cy="544231"/>
          </a:xfrm>
          <a:prstGeom prst="rect">
            <a:avLst/>
          </a:prstGeom>
        </p:spPr>
        <p:txBody>
          <a:bodyPr lIns="0" r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defTabSz="457063">
              <a:spcBef>
                <a:spcPts val="0"/>
              </a:spcBef>
              <a:spcAft>
                <a:spcPts val="1799"/>
              </a:spcAft>
              <a:defRPr/>
            </a:pPr>
            <a:r>
              <a:rPr lang="en-US" sz="1400">
                <a:solidFill>
                  <a:srgbClr val="0A4B8C"/>
                </a:solidFill>
                <a:latin typeface="CVS Health Sans"/>
              </a:rPr>
              <a:t>Execute the firewall modernization strategy</a:t>
            </a:r>
          </a:p>
        </p:txBody>
      </p:sp>
      <p:sp>
        <p:nvSpPr>
          <p:cNvPr id="53" name="Rectangle: Single Corner Rounded 52">
            <a:extLst>
              <a:ext uri="{FF2B5EF4-FFF2-40B4-BE49-F238E27FC236}">
                <a16:creationId xmlns:a16="http://schemas.microsoft.com/office/drawing/2014/main" id="{6DD07CB7-75C9-F347-4466-47D3C9F0586F}"/>
              </a:ext>
            </a:extLst>
          </p:cNvPr>
          <p:cNvSpPr/>
          <p:nvPr/>
        </p:nvSpPr>
        <p:spPr bwMode="gray">
          <a:xfrm rot="10800000" flipH="1">
            <a:off x="10410827" y="3429001"/>
            <a:ext cx="1115435" cy="77219"/>
          </a:xfrm>
          <a:prstGeom prst="round1Rect">
            <a:avLst>
              <a:gd name="adj" fmla="val 50000"/>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sp>
        <p:nvSpPr>
          <p:cNvPr id="55" name="Rectangle: Top Corners Rounded 54">
            <a:extLst>
              <a:ext uri="{FF2B5EF4-FFF2-40B4-BE49-F238E27FC236}">
                <a16:creationId xmlns:a16="http://schemas.microsoft.com/office/drawing/2014/main" id="{71EF8289-6FC7-851D-8990-454082967B73}"/>
              </a:ext>
            </a:extLst>
          </p:cNvPr>
          <p:cNvSpPr/>
          <p:nvPr/>
        </p:nvSpPr>
        <p:spPr bwMode="gray">
          <a:xfrm rot="5400000">
            <a:off x="1625251" y="3255617"/>
            <a:ext cx="1656918" cy="3134855"/>
          </a:xfrm>
          <a:prstGeom prst="round2SameRect">
            <a:avLst>
              <a:gd name="adj1" fmla="val 4684"/>
              <a:gd name="adj2" fmla="val 0"/>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600">
              <a:solidFill>
                <a:srgbClr val="3F3F3F"/>
              </a:solidFill>
              <a:latin typeface="CVS Health Sans"/>
            </a:endParaRPr>
          </a:p>
        </p:txBody>
      </p:sp>
      <p:sp>
        <p:nvSpPr>
          <p:cNvPr id="56" name="Rectangle: Single Corner Snipped 55">
            <a:extLst>
              <a:ext uri="{FF2B5EF4-FFF2-40B4-BE49-F238E27FC236}">
                <a16:creationId xmlns:a16="http://schemas.microsoft.com/office/drawing/2014/main" id="{61AE318E-1F4D-4BA7-E9E6-E1C00F04B2D3}"/>
              </a:ext>
            </a:extLst>
          </p:cNvPr>
          <p:cNvSpPr/>
          <p:nvPr/>
        </p:nvSpPr>
        <p:spPr bwMode="gray">
          <a:xfrm>
            <a:off x="575801" y="3994585"/>
            <a:ext cx="620969" cy="755773"/>
          </a:xfrm>
          <a:prstGeom prst="snip1Rect">
            <a:avLst/>
          </a:prstGeom>
          <a:solidFill>
            <a:srgbClr val="0B315E"/>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endParaRPr lang="en-GB" sz="1600" b="1">
              <a:solidFill>
                <a:srgbClr val="FFFFFF"/>
              </a:solidFill>
              <a:latin typeface="CVS Health Sans"/>
            </a:endParaRPr>
          </a:p>
        </p:txBody>
      </p:sp>
      <p:sp>
        <p:nvSpPr>
          <p:cNvPr id="57" name="Content Placeholder 2">
            <a:extLst>
              <a:ext uri="{FF2B5EF4-FFF2-40B4-BE49-F238E27FC236}">
                <a16:creationId xmlns:a16="http://schemas.microsoft.com/office/drawing/2014/main" id="{62358568-088D-F255-C386-A2369D56471F}"/>
              </a:ext>
            </a:extLst>
          </p:cNvPr>
          <p:cNvSpPr txBox="1">
            <a:spLocks/>
          </p:cNvSpPr>
          <p:nvPr/>
        </p:nvSpPr>
        <p:spPr>
          <a:xfrm>
            <a:off x="1397291" y="4523546"/>
            <a:ext cx="2407555" cy="544231"/>
          </a:xfrm>
          <a:prstGeom prst="rect">
            <a:avLst/>
          </a:prstGeom>
        </p:spPr>
        <p:txBody>
          <a:bodyPr lIns="0" r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defTabSz="457063">
              <a:spcBef>
                <a:spcPts val="0"/>
              </a:spcBef>
              <a:spcAft>
                <a:spcPts val="1799"/>
              </a:spcAft>
              <a:defRPr/>
            </a:pPr>
            <a:r>
              <a:rPr lang="en-US" sz="1400">
                <a:solidFill>
                  <a:srgbClr val="0B315E"/>
                </a:solidFill>
                <a:latin typeface="CVS Health Sans"/>
              </a:rPr>
              <a:t>Execute the firewall modernization strategy to streamline &amp; reduce footprint</a:t>
            </a:r>
          </a:p>
        </p:txBody>
      </p:sp>
      <p:sp>
        <p:nvSpPr>
          <p:cNvPr id="59" name="Rectangle: Single Corner Rounded 58">
            <a:extLst>
              <a:ext uri="{FF2B5EF4-FFF2-40B4-BE49-F238E27FC236}">
                <a16:creationId xmlns:a16="http://schemas.microsoft.com/office/drawing/2014/main" id="{A4DBE86E-E86A-E148-A9CA-AF880C9F6DBC}"/>
              </a:ext>
            </a:extLst>
          </p:cNvPr>
          <p:cNvSpPr/>
          <p:nvPr/>
        </p:nvSpPr>
        <p:spPr bwMode="gray">
          <a:xfrm rot="10800000" flipH="1">
            <a:off x="2803527" y="5651501"/>
            <a:ext cx="1115435" cy="77219"/>
          </a:xfrm>
          <a:prstGeom prst="round1Rect">
            <a:avLst>
              <a:gd name="adj" fmla="val 50000"/>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sp>
        <p:nvSpPr>
          <p:cNvPr id="61" name="Rectangle: Top Corners Rounded 60">
            <a:extLst>
              <a:ext uri="{FF2B5EF4-FFF2-40B4-BE49-F238E27FC236}">
                <a16:creationId xmlns:a16="http://schemas.microsoft.com/office/drawing/2014/main" id="{21237F9C-CEF0-8E52-9C56-1E365146B9ED}"/>
              </a:ext>
            </a:extLst>
          </p:cNvPr>
          <p:cNvSpPr/>
          <p:nvPr/>
        </p:nvSpPr>
        <p:spPr bwMode="gray">
          <a:xfrm rot="5400000">
            <a:off x="5428901" y="3255617"/>
            <a:ext cx="1656918" cy="3134855"/>
          </a:xfrm>
          <a:prstGeom prst="round2SameRect">
            <a:avLst>
              <a:gd name="adj1" fmla="val 4684"/>
              <a:gd name="adj2" fmla="val 0"/>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600">
              <a:solidFill>
                <a:srgbClr val="3F3F3F"/>
              </a:solidFill>
              <a:latin typeface="CVS Health Sans"/>
            </a:endParaRPr>
          </a:p>
        </p:txBody>
      </p:sp>
      <p:sp>
        <p:nvSpPr>
          <p:cNvPr id="62" name="Rectangle: Single Corner Snipped 61">
            <a:extLst>
              <a:ext uri="{FF2B5EF4-FFF2-40B4-BE49-F238E27FC236}">
                <a16:creationId xmlns:a16="http://schemas.microsoft.com/office/drawing/2014/main" id="{615CBE48-5CD1-9063-8C14-2BB91D09C154}"/>
              </a:ext>
            </a:extLst>
          </p:cNvPr>
          <p:cNvSpPr/>
          <p:nvPr/>
        </p:nvSpPr>
        <p:spPr bwMode="gray">
          <a:xfrm>
            <a:off x="4379451" y="3994585"/>
            <a:ext cx="620969" cy="755773"/>
          </a:xfrm>
          <a:prstGeom prst="snip1Rect">
            <a:avLst/>
          </a:prstGeom>
          <a:solidFill>
            <a:srgbClr val="267AC0"/>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endParaRPr lang="en-GB" sz="1600" b="1">
              <a:solidFill>
                <a:srgbClr val="FFFFFF"/>
              </a:solidFill>
              <a:latin typeface="CVS Health Sans"/>
            </a:endParaRPr>
          </a:p>
        </p:txBody>
      </p:sp>
      <p:sp>
        <p:nvSpPr>
          <p:cNvPr id="64" name="Content Placeholder 2">
            <a:extLst>
              <a:ext uri="{FF2B5EF4-FFF2-40B4-BE49-F238E27FC236}">
                <a16:creationId xmlns:a16="http://schemas.microsoft.com/office/drawing/2014/main" id="{59CB00E2-72C4-81A9-4C7D-A864FE381773}"/>
              </a:ext>
            </a:extLst>
          </p:cNvPr>
          <p:cNvSpPr txBox="1">
            <a:spLocks/>
          </p:cNvSpPr>
          <p:nvPr/>
        </p:nvSpPr>
        <p:spPr>
          <a:xfrm>
            <a:off x="5200941" y="4523546"/>
            <a:ext cx="2407555" cy="544231"/>
          </a:xfrm>
          <a:prstGeom prst="rect">
            <a:avLst/>
          </a:prstGeom>
        </p:spPr>
        <p:txBody>
          <a:bodyPr lIns="0" r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defTabSz="457063">
              <a:spcBef>
                <a:spcPts val="0"/>
              </a:spcBef>
              <a:spcAft>
                <a:spcPts val="1799"/>
              </a:spcAft>
              <a:defRPr/>
            </a:pPr>
            <a:r>
              <a:rPr lang="en-US" sz="1400">
                <a:solidFill>
                  <a:srgbClr val="0A4B8C"/>
                </a:solidFill>
                <a:latin typeface="CVS Health Sans"/>
              </a:rPr>
              <a:t>Consolidate MFA onto PingID for a unified, risk-based authentication experience</a:t>
            </a:r>
          </a:p>
        </p:txBody>
      </p:sp>
      <p:sp>
        <p:nvSpPr>
          <p:cNvPr id="66" name="Rectangle: Single Corner Rounded 65">
            <a:extLst>
              <a:ext uri="{FF2B5EF4-FFF2-40B4-BE49-F238E27FC236}">
                <a16:creationId xmlns:a16="http://schemas.microsoft.com/office/drawing/2014/main" id="{E8E3DC58-65DE-F8A3-CB47-3EDFFD35038A}"/>
              </a:ext>
            </a:extLst>
          </p:cNvPr>
          <p:cNvSpPr/>
          <p:nvPr/>
        </p:nvSpPr>
        <p:spPr bwMode="gray">
          <a:xfrm rot="10800000" flipH="1">
            <a:off x="6607177" y="5651501"/>
            <a:ext cx="1115435" cy="77219"/>
          </a:xfrm>
          <a:prstGeom prst="round1Rect">
            <a:avLst>
              <a:gd name="adj" fmla="val 50000"/>
            </a:avLst>
          </a:prstGeom>
          <a:solidFill>
            <a:srgbClr val="267AC0"/>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sp>
        <p:nvSpPr>
          <p:cNvPr id="68" name="Rectangle: Top Corners Rounded 67">
            <a:extLst>
              <a:ext uri="{FF2B5EF4-FFF2-40B4-BE49-F238E27FC236}">
                <a16:creationId xmlns:a16="http://schemas.microsoft.com/office/drawing/2014/main" id="{D105F485-04DF-8E00-7A88-C7D73D9AFDAD}"/>
              </a:ext>
            </a:extLst>
          </p:cNvPr>
          <p:cNvSpPr/>
          <p:nvPr/>
        </p:nvSpPr>
        <p:spPr bwMode="gray">
          <a:xfrm rot="5400000">
            <a:off x="9232551" y="3255617"/>
            <a:ext cx="1656918" cy="3134855"/>
          </a:xfrm>
          <a:prstGeom prst="round2SameRect">
            <a:avLst>
              <a:gd name="adj1" fmla="val 4684"/>
              <a:gd name="adj2" fmla="val 0"/>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600">
              <a:solidFill>
                <a:srgbClr val="3F3F3F"/>
              </a:solidFill>
              <a:latin typeface="CVS Health Sans"/>
            </a:endParaRPr>
          </a:p>
        </p:txBody>
      </p:sp>
      <p:sp>
        <p:nvSpPr>
          <p:cNvPr id="69" name="Rectangle: Single Corner Snipped 68">
            <a:extLst>
              <a:ext uri="{FF2B5EF4-FFF2-40B4-BE49-F238E27FC236}">
                <a16:creationId xmlns:a16="http://schemas.microsoft.com/office/drawing/2014/main" id="{46C709E6-1915-012C-ABFD-61F48CCE7373}"/>
              </a:ext>
            </a:extLst>
          </p:cNvPr>
          <p:cNvSpPr/>
          <p:nvPr/>
        </p:nvSpPr>
        <p:spPr bwMode="gray">
          <a:xfrm>
            <a:off x="8183101" y="3994585"/>
            <a:ext cx="620969" cy="755773"/>
          </a:xfrm>
          <a:prstGeom prst="snip1Rect">
            <a:avLst/>
          </a:prstGeom>
          <a:solidFill>
            <a:srgbClr val="0A4B8C"/>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defTabSz="914126">
              <a:defRPr/>
            </a:pPr>
            <a:endParaRPr lang="en-GB" sz="1600" b="1">
              <a:solidFill>
                <a:srgbClr val="FFFFFF"/>
              </a:solidFill>
              <a:latin typeface="CVS Health Sans"/>
            </a:endParaRPr>
          </a:p>
        </p:txBody>
      </p:sp>
      <p:sp>
        <p:nvSpPr>
          <p:cNvPr id="70" name="Content Placeholder 2">
            <a:extLst>
              <a:ext uri="{FF2B5EF4-FFF2-40B4-BE49-F238E27FC236}">
                <a16:creationId xmlns:a16="http://schemas.microsoft.com/office/drawing/2014/main" id="{012E30AD-5E99-B8E7-043F-439C6ACCD03B}"/>
              </a:ext>
            </a:extLst>
          </p:cNvPr>
          <p:cNvSpPr txBox="1">
            <a:spLocks/>
          </p:cNvSpPr>
          <p:nvPr/>
        </p:nvSpPr>
        <p:spPr>
          <a:xfrm>
            <a:off x="9004591" y="4523546"/>
            <a:ext cx="2407555" cy="544231"/>
          </a:xfrm>
          <a:prstGeom prst="rect">
            <a:avLst/>
          </a:prstGeom>
        </p:spPr>
        <p:txBody>
          <a:bodyPr lIns="0" rIns="0"/>
          <a:lst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defTabSz="457063">
              <a:spcBef>
                <a:spcPts val="0"/>
              </a:spcBef>
              <a:spcAft>
                <a:spcPts val="1799"/>
              </a:spcAft>
              <a:defRPr/>
            </a:pPr>
            <a:r>
              <a:rPr lang="en-US" sz="1400">
                <a:solidFill>
                  <a:srgbClr val="0A4B8C"/>
                </a:solidFill>
                <a:latin typeface="CVS Health Sans"/>
              </a:rPr>
              <a:t>Implement modern identity proofing to strengthen identity trust</a:t>
            </a:r>
          </a:p>
        </p:txBody>
      </p:sp>
      <p:sp>
        <p:nvSpPr>
          <p:cNvPr id="73" name="Rectangle: Single Corner Rounded 72">
            <a:extLst>
              <a:ext uri="{FF2B5EF4-FFF2-40B4-BE49-F238E27FC236}">
                <a16:creationId xmlns:a16="http://schemas.microsoft.com/office/drawing/2014/main" id="{89C0014F-EC71-0673-2F7B-7E296FA6F50A}"/>
              </a:ext>
            </a:extLst>
          </p:cNvPr>
          <p:cNvSpPr/>
          <p:nvPr/>
        </p:nvSpPr>
        <p:spPr bwMode="gray">
          <a:xfrm rot="10800000" flipH="1">
            <a:off x="10410827" y="5651501"/>
            <a:ext cx="1115435" cy="77219"/>
          </a:xfrm>
          <a:prstGeom prst="round1Rect">
            <a:avLst>
              <a:gd name="adj" fmla="val 50000"/>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endParaRPr lang="en-US" sz="1500" b="1">
              <a:solidFill>
                <a:srgbClr val="FFFFFF"/>
              </a:solidFill>
              <a:latin typeface="CVS Health Sans"/>
            </a:endParaRPr>
          </a:p>
        </p:txBody>
      </p:sp>
      <p:grpSp>
        <p:nvGrpSpPr>
          <p:cNvPr id="3" name="Graphic 2">
            <a:extLst>
              <a:ext uri="{FF2B5EF4-FFF2-40B4-BE49-F238E27FC236}">
                <a16:creationId xmlns:a16="http://schemas.microsoft.com/office/drawing/2014/main" id="{02BEFC8B-2B8C-F0FC-84E7-26EF9BC3A46D}"/>
              </a:ext>
            </a:extLst>
          </p:cNvPr>
          <p:cNvGrpSpPr/>
          <p:nvPr/>
        </p:nvGrpSpPr>
        <p:grpSpPr>
          <a:xfrm>
            <a:off x="8293061" y="1955716"/>
            <a:ext cx="401046" cy="388508"/>
            <a:chOff x="6246647" y="4865617"/>
            <a:chExt cx="504240" cy="491176"/>
          </a:xfrm>
          <a:noFill/>
        </p:grpSpPr>
        <p:sp>
          <p:nvSpPr>
            <p:cNvPr id="4" name="Freeform: Shape 3">
              <a:extLst>
                <a:ext uri="{FF2B5EF4-FFF2-40B4-BE49-F238E27FC236}">
                  <a16:creationId xmlns:a16="http://schemas.microsoft.com/office/drawing/2014/main" id="{E441B8AA-EA0C-E692-2613-65B50B51FD43}"/>
                </a:ext>
              </a:extLst>
            </p:cNvPr>
            <p:cNvSpPr/>
            <p:nvPr/>
          </p:nvSpPr>
          <p:spPr>
            <a:xfrm>
              <a:off x="6491928" y="5033325"/>
              <a:ext cx="258959" cy="323468"/>
            </a:xfrm>
            <a:custGeom>
              <a:avLst/>
              <a:gdLst>
                <a:gd name="connsiteX0" fmla="*/ 4482 w 258959"/>
                <a:gd name="connsiteY0" fmla="*/ 194147 h 323468"/>
                <a:gd name="connsiteX1" fmla="*/ 67060 w 258959"/>
                <a:gd name="connsiteY1" fmla="*/ 316814 h 323468"/>
                <a:gd name="connsiteX2" fmla="*/ 84333 w 258959"/>
                <a:gd name="connsiteY2" fmla="*/ 323402 h 323468"/>
                <a:gd name="connsiteX3" fmla="*/ 68670 w 258959"/>
                <a:gd name="connsiteY3" fmla="*/ 295772 h 323468"/>
                <a:gd name="connsiteX4" fmla="*/ 59301 w 258959"/>
                <a:gd name="connsiteY4" fmla="*/ 244027 h 323468"/>
                <a:gd name="connsiteX5" fmla="*/ 61827 w 258959"/>
                <a:gd name="connsiteY5" fmla="*/ 233487 h 323468"/>
                <a:gd name="connsiteX6" fmla="*/ 71891 w 258959"/>
                <a:gd name="connsiteY6" fmla="*/ 221850 h 323468"/>
                <a:gd name="connsiteX7" fmla="*/ 77051 w 258959"/>
                <a:gd name="connsiteY7" fmla="*/ 229864 h 323468"/>
                <a:gd name="connsiteX8" fmla="*/ 82210 w 258959"/>
                <a:gd name="connsiteY8" fmla="*/ 240477 h 323468"/>
                <a:gd name="connsiteX9" fmla="*/ 105741 w 258959"/>
                <a:gd name="connsiteY9" fmla="*/ 247613 h 323468"/>
                <a:gd name="connsiteX10" fmla="*/ 111743 w 258959"/>
                <a:gd name="connsiteY10" fmla="*/ 239233 h 323468"/>
                <a:gd name="connsiteX11" fmla="*/ 115000 w 258959"/>
                <a:gd name="connsiteY11" fmla="*/ 223204 h 323468"/>
                <a:gd name="connsiteX12" fmla="*/ 108339 w 258959"/>
                <a:gd name="connsiteY12" fmla="*/ 202747 h 323468"/>
                <a:gd name="connsiteX13" fmla="*/ 108339 w 258959"/>
                <a:gd name="connsiteY13" fmla="*/ 202747 h 323468"/>
                <a:gd name="connsiteX14" fmla="*/ 107534 w 258959"/>
                <a:gd name="connsiteY14" fmla="*/ 165676 h 323468"/>
                <a:gd name="connsiteX15" fmla="*/ 123563 w 258959"/>
                <a:gd name="connsiteY15" fmla="*/ 142145 h 323468"/>
                <a:gd name="connsiteX16" fmla="*/ 130260 w 258959"/>
                <a:gd name="connsiteY16" fmla="*/ 144195 h 323468"/>
                <a:gd name="connsiteX17" fmla="*/ 130260 w 258959"/>
                <a:gd name="connsiteY17" fmla="*/ 157479 h 323468"/>
                <a:gd name="connsiteX18" fmla="*/ 149253 w 258959"/>
                <a:gd name="connsiteY18" fmla="*/ 203625 h 323468"/>
                <a:gd name="connsiteX19" fmla="*/ 177175 w 258959"/>
                <a:gd name="connsiteY19" fmla="*/ 231804 h 323468"/>
                <a:gd name="connsiteX20" fmla="*/ 175089 w 258959"/>
                <a:gd name="connsiteY20" fmla="*/ 295699 h 323468"/>
                <a:gd name="connsiteX21" fmla="*/ 159427 w 258959"/>
                <a:gd name="connsiteY21" fmla="*/ 323329 h 323468"/>
                <a:gd name="connsiteX22" fmla="*/ 176700 w 258959"/>
                <a:gd name="connsiteY22" fmla="*/ 316742 h 323468"/>
                <a:gd name="connsiteX23" fmla="*/ 255599 w 258959"/>
                <a:gd name="connsiteY23" fmla="*/ 169921 h 323468"/>
                <a:gd name="connsiteX24" fmla="*/ 226030 w 258959"/>
                <a:gd name="connsiteY24" fmla="*/ 119675 h 323468"/>
                <a:gd name="connsiteX25" fmla="*/ 225554 w 258959"/>
                <a:gd name="connsiteY25" fmla="*/ 125019 h 323468"/>
                <a:gd name="connsiteX26" fmla="*/ 226579 w 258959"/>
                <a:gd name="connsiteY26" fmla="*/ 132923 h 323468"/>
                <a:gd name="connsiteX27" fmla="*/ 225262 w 258959"/>
                <a:gd name="connsiteY27" fmla="*/ 145292 h 323468"/>
                <a:gd name="connsiteX28" fmla="*/ 224347 w 258959"/>
                <a:gd name="connsiteY28" fmla="*/ 148806 h 323468"/>
                <a:gd name="connsiteX29" fmla="*/ 214502 w 258959"/>
                <a:gd name="connsiteY29" fmla="*/ 167249 h 323468"/>
                <a:gd name="connsiteX30" fmla="*/ 214429 w 258959"/>
                <a:gd name="connsiteY30" fmla="*/ 167323 h 323468"/>
                <a:gd name="connsiteX31" fmla="*/ 187166 w 258959"/>
                <a:gd name="connsiteY31" fmla="*/ 167213 h 323468"/>
                <a:gd name="connsiteX32" fmla="*/ 186324 w 258959"/>
                <a:gd name="connsiteY32" fmla="*/ 165895 h 323468"/>
                <a:gd name="connsiteX33" fmla="*/ 179920 w 258959"/>
                <a:gd name="connsiteY33" fmla="*/ 129154 h 323468"/>
                <a:gd name="connsiteX34" fmla="*/ 180030 w 258959"/>
                <a:gd name="connsiteY34" fmla="*/ 106209 h 323468"/>
                <a:gd name="connsiteX35" fmla="*/ 141056 w 258959"/>
                <a:gd name="connsiteY35" fmla="*/ 32323 h 323468"/>
                <a:gd name="connsiteX36" fmla="*/ 97983 w 258959"/>
                <a:gd name="connsiteY36" fmla="*/ 192 h 323468"/>
                <a:gd name="connsiteX37" fmla="*/ 96556 w 258959"/>
                <a:gd name="connsiteY37" fmla="*/ 1107 h 323468"/>
                <a:gd name="connsiteX38" fmla="*/ 69878 w 258959"/>
                <a:gd name="connsiteY38" fmla="*/ 102695 h 323468"/>
                <a:gd name="connsiteX39" fmla="*/ 45651 w 258959"/>
                <a:gd name="connsiteY39" fmla="*/ 129447 h 323468"/>
                <a:gd name="connsiteX40" fmla="*/ 26073 w 258959"/>
                <a:gd name="connsiteY40" fmla="*/ 154039 h 323468"/>
                <a:gd name="connsiteX41" fmla="*/ 5799 w 258959"/>
                <a:gd name="connsiteY41" fmla="*/ 189902 h 323468"/>
                <a:gd name="connsiteX42" fmla="*/ 4372 w 258959"/>
                <a:gd name="connsiteY42" fmla="*/ 194147 h 32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8959" h="323468">
                  <a:moveTo>
                    <a:pt x="4482" y="194147"/>
                  </a:moveTo>
                  <a:cubicBezTo>
                    <a:pt x="-10302" y="245710"/>
                    <a:pt x="11728" y="295663"/>
                    <a:pt x="67060" y="316814"/>
                  </a:cubicBezTo>
                  <a:lnTo>
                    <a:pt x="84333" y="323402"/>
                  </a:lnTo>
                  <a:cubicBezTo>
                    <a:pt x="86931" y="325048"/>
                    <a:pt x="68670" y="295772"/>
                    <a:pt x="68670" y="295772"/>
                  </a:cubicBezTo>
                  <a:cubicBezTo>
                    <a:pt x="55423" y="276194"/>
                    <a:pt x="56374" y="256140"/>
                    <a:pt x="59301" y="244027"/>
                  </a:cubicBezTo>
                  <a:cubicBezTo>
                    <a:pt x="60180" y="240147"/>
                    <a:pt x="60765" y="237000"/>
                    <a:pt x="61827" y="233487"/>
                  </a:cubicBezTo>
                  <a:cubicBezTo>
                    <a:pt x="61863" y="233341"/>
                    <a:pt x="66365" y="217531"/>
                    <a:pt x="71891" y="221850"/>
                  </a:cubicBezTo>
                  <a:cubicBezTo>
                    <a:pt x="73428" y="223021"/>
                    <a:pt x="76209" y="228144"/>
                    <a:pt x="77051" y="229864"/>
                  </a:cubicBezTo>
                  <a:lnTo>
                    <a:pt x="82210" y="240477"/>
                  </a:lnTo>
                  <a:cubicBezTo>
                    <a:pt x="86895" y="249479"/>
                    <a:pt x="98605" y="252078"/>
                    <a:pt x="105741" y="247613"/>
                  </a:cubicBezTo>
                  <a:cubicBezTo>
                    <a:pt x="107388" y="246588"/>
                    <a:pt x="109364" y="244283"/>
                    <a:pt x="111743" y="239233"/>
                  </a:cubicBezTo>
                  <a:cubicBezTo>
                    <a:pt x="114122" y="234219"/>
                    <a:pt x="115293" y="228730"/>
                    <a:pt x="115000" y="223204"/>
                  </a:cubicBezTo>
                  <a:cubicBezTo>
                    <a:pt x="114597" y="215702"/>
                    <a:pt x="112255" y="208017"/>
                    <a:pt x="108339" y="202747"/>
                  </a:cubicBezTo>
                  <a:lnTo>
                    <a:pt x="108339" y="202747"/>
                  </a:lnTo>
                  <a:cubicBezTo>
                    <a:pt x="100179" y="191842"/>
                    <a:pt x="99886" y="176947"/>
                    <a:pt x="107534" y="165676"/>
                  </a:cubicBezTo>
                  <a:lnTo>
                    <a:pt x="123563" y="142145"/>
                  </a:lnTo>
                  <a:cubicBezTo>
                    <a:pt x="125613" y="139144"/>
                    <a:pt x="130260" y="140608"/>
                    <a:pt x="130260" y="144195"/>
                  </a:cubicBezTo>
                  <a:lnTo>
                    <a:pt x="130260" y="157479"/>
                  </a:lnTo>
                  <a:cubicBezTo>
                    <a:pt x="130260" y="174752"/>
                    <a:pt x="137067" y="191366"/>
                    <a:pt x="149253" y="203625"/>
                  </a:cubicBezTo>
                  <a:lnTo>
                    <a:pt x="177175" y="231804"/>
                  </a:lnTo>
                  <a:cubicBezTo>
                    <a:pt x="188227" y="242965"/>
                    <a:pt x="196315" y="264374"/>
                    <a:pt x="175089" y="295699"/>
                  </a:cubicBezTo>
                  <a:cubicBezTo>
                    <a:pt x="175089" y="295699"/>
                    <a:pt x="156828" y="324939"/>
                    <a:pt x="159427" y="323329"/>
                  </a:cubicBezTo>
                  <a:lnTo>
                    <a:pt x="176700" y="316742"/>
                  </a:lnTo>
                  <a:cubicBezTo>
                    <a:pt x="235801" y="294162"/>
                    <a:pt x="270237" y="231474"/>
                    <a:pt x="255599" y="169921"/>
                  </a:cubicBezTo>
                  <a:cubicBezTo>
                    <a:pt x="250037" y="146573"/>
                    <a:pt x="238619" y="127873"/>
                    <a:pt x="226030" y="119675"/>
                  </a:cubicBezTo>
                  <a:cubicBezTo>
                    <a:pt x="220467" y="116053"/>
                    <a:pt x="224749" y="121542"/>
                    <a:pt x="225554" y="125019"/>
                  </a:cubicBezTo>
                  <a:cubicBezTo>
                    <a:pt x="226250" y="128093"/>
                    <a:pt x="226469" y="130435"/>
                    <a:pt x="226579" y="132923"/>
                  </a:cubicBezTo>
                  <a:cubicBezTo>
                    <a:pt x="226762" y="137095"/>
                    <a:pt x="226323" y="141267"/>
                    <a:pt x="225262" y="145292"/>
                  </a:cubicBezTo>
                  <a:lnTo>
                    <a:pt x="224347" y="148806"/>
                  </a:lnTo>
                  <a:cubicBezTo>
                    <a:pt x="222444" y="155978"/>
                    <a:pt x="219113" y="162126"/>
                    <a:pt x="214502" y="167249"/>
                  </a:cubicBezTo>
                  <a:lnTo>
                    <a:pt x="214429" y="167323"/>
                  </a:lnTo>
                  <a:cubicBezTo>
                    <a:pt x="205500" y="177240"/>
                    <a:pt x="193936" y="175666"/>
                    <a:pt x="187166" y="167213"/>
                  </a:cubicBezTo>
                  <a:lnTo>
                    <a:pt x="186324" y="165895"/>
                  </a:lnTo>
                  <a:cubicBezTo>
                    <a:pt x="180323" y="156307"/>
                    <a:pt x="179920" y="142365"/>
                    <a:pt x="179920" y="129154"/>
                  </a:cubicBezTo>
                  <a:cubicBezTo>
                    <a:pt x="179920" y="121322"/>
                    <a:pt x="180396" y="119859"/>
                    <a:pt x="180030" y="106209"/>
                  </a:cubicBezTo>
                  <a:cubicBezTo>
                    <a:pt x="178968" y="66173"/>
                    <a:pt x="160122" y="46558"/>
                    <a:pt x="141056" y="32323"/>
                  </a:cubicBezTo>
                  <a:lnTo>
                    <a:pt x="97983" y="192"/>
                  </a:lnTo>
                  <a:cubicBezTo>
                    <a:pt x="97324" y="-321"/>
                    <a:pt x="96409" y="265"/>
                    <a:pt x="96556" y="1107"/>
                  </a:cubicBezTo>
                  <a:cubicBezTo>
                    <a:pt x="96556" y="1107"/>
                    <a:pt x="131102" y="41508"/>
                    <a:pt x="69878" y="102695"/>
                  </a:cubicBezTo>
                  <a:lnTo>
                    <a:pt x="45651" y="129447"/>
                  </a:lnTo>
                  <a:lnTo>
                    <a:pt x="26073" y="154039"/>
                  </a:lnTo>
                  <a:cubicBezTo>
                    <a:pt x="17473" y="164834"/>
                    <a:pt x="10447" y="176874"/>
                    <a:pt x="5799" y="189902"/>
                  </a:cubicBezTo>
                  <a:cubicBezTo>
                    <a:pt x="5287" y="191329"/>
                    <a:pt x="4811" y="192720"/>
                    <a:pt x="4372" y="194147"/>
                  </a:cubicBez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5" name="Freeform: Shape 4">
              <a:extLst>
                <a:ext uri="{FF2B5EF4-FFF2-40B4-BE49-F238E27FC236}">
                  <a16:creationId xmlns:a16="http://schemas.microsoft.com/office/drawing/2014/main" id="{CB9499FC-6607-7585-D94B-30719DB0BA27}"/>
                </a:ext>
              </a:extLst>
            </p:cNvPr>
            <p:cNvSpPr/>
            <p:nvPr/>
          </p:nvSpPr>
          <p:spPr>
            <a:xfrm>
              <a:off x="6246647" y="4865617"/>
              <a:ext cx="457514" cy="382714"/>
            </a:xfrm>
            <a:custGeom>
              <a:avLst/>
              <a:gdLst>
                <a:gd name="connsiteX0" fmla="*/ 221402 w 457514"/>
                <a:gd name="connsiteY0" fmla="*/ 382714 h 382714"/>
                <a:gd name="connsiteX1" fmla="*/ 148980 w 457514"/>
                <a:gd name="connsiteY1" fmla="*/ 382714 h 382714"/>
                <a:gd name="connsiteX2" fmla="*/ 0 w 457514"/>
                <a:gd name="connsiteY2" fmla="*/ 382714 h 382714"/>
                <a:gd name="connsiteX3" fmla="*/ 0 w 457514"/>
                <a:gd name="connsiteY3" fmla="*/ 258729 h 382714"/>
                <a:gd name="connsiteX4" fmla="*/ 0 w 457514"/>
                <a:gd name="connsiteY4" fmla="*/ 123985 h 382714"/>
                <a:gd name="connsiteX5" fmla="*/ 0 w 457514"/>
                <a:gd name="connsiteY5" fmla="*/ 0 h 382714"/>
                <a:gd name="connsiteX6" fmla="*/ 148980 w 457514"/>
                <a:gd name="connsiteY6" fmla="*/ 0 h 382714"/>
                <a:gd name="connsiteX7" fmla="*/ 308536 w 457514"/>
                <a:gd name="connsiteY7" fmla="*/ 0 h 382714"/>
                <a:gd name="connsiteX8" fmla="*/ 457515 w 457514"/>
                <a:gd name="connsiteY8" fmla="*/ 0 h 382714"/>
                <a:gd name="connsiteX9" fmla="*/ 457515 w 457514"/>
                <a:gd name="connsiteY9" fmla="*/ 123985 h 382714"/>
                <a:gd name="connsiteX10" fmla="*/ 457515 w 457514"/>
                <a:gd name="connsiteY10" fmla="*/ 258729 h 38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514" h="382714">
                  <a:moveTo>
                    <a:pt x="221402" y="382714"/>
                  </a:moveTo>
                  <a:lnTo>
                    <a:pt x="148980" y="382714"/>
                  </a:lnTo>
                  <a:lnTo>
                    <a:pt x="0" y="382714"/>
                  </a:lnTo>
                  <a:lnTo>
                    <a:pt x="0" y="258729"/>
                  </a:lnTo>
                  <a:lnTo>
                    <a:pt x="0" y="123985"/>
                  </a:lnTo>
                  <a:lnTo>
                    <a:pt x="0" y="0"/>
                  </a:lnTo>
                  <a:lnTo>
                    <a:pt x="148980" y="0"/>
                  </a:lnTo>
                  <a:lnTo>
                    <a:pt x="308536" y="0"/>
                  </a:lnTo>
                  <a:lnTo>
                    <a:pt x="457515" y="0"/>
                  </a:lnTo>
                  <a:lnTo>
                    <a:pt x="457515" y="123985"/>
                  </a:lnTo>
                  <a:lnTo>
                    <a:pt x="457515" y="258729"/>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6" name="Freeform: Shape 5">
              <a:extLst>
                <a:ext uri="{FF2B5EF4-FFF2-40B4-BE49-F238E27FC236}">
                  <a16:creationId xmlns:a16="http://schemas.microsoft.com/office/drawing/2014/main" id="{6A897B7F-60F7-A45C-F83B-D96F04E65BEB}"/>
                </a:ext>
              </a:extLst>
            </p:cNvPr>
            <p:cNvSpPr/>
            <p:nvPr/>
          </p:nvSpPr>
          <p:spPr>
            <a:xfrm>
              <a:off x="6246647" y="4989602"/>
              <a:ext cx="457514" cy="3659"/>
            </a:xfrm>
            <a:custGeom>
              <a:avLst/>
              <a:gdLst>
                <a:gd name="connsiteX0" fmla="*/ 0 w 457514"/>
                <a:gd name="connsiteY0" fmla="*/ 0 h 3659"/>
                <a:gd name="connsiteX1" fmla="*/ 64152 w 457514"/>
                <a:gd name="connsiteY1" fmla="*/ 0 h 3659"/>
                <a:gd name="connsiteX2" fmla="*/ 148980 w 457514"/>
                <a:gd name="connsiteY2" fmla="*/ 0 h 3659"/>
                <a:gd name="connsiteX3" fmla="*/ 223671 w 457514"/>
                <a:gd name="connsiteY3" fmla="*/ 0 h 3659"/>
                <a:gd name="connsiteX4" fmla="*/ 308536 w 457514"/>
                <a:gd name="connsiteY4" fmla="*/ 0 h 3659"/>
                <a:gd name="connsiteX5" fmla="*/ 457515 w 457514"/>
                <a:gd name="connsiteY5" fmla="*/ 0 h 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514" h="3659">
                  <a:moveTo>
                    <a:pt x="0" y="0"/>
                  </a:moveTo>
                  <a:lnTo>
                    <a:pt x="64152" y="0"/>
                  </a:lnTo>
                  <a:lnTo>
                    <a:pt x="148980" y="0"/>
                  </a:lnTo>
                  <a:lnTo>
                    <a:pt x="223671" y="0"/>
                  </a:lnTo>
                  <a:lnTo>
                    <a:pt x="308536" y="0"/>
                  </a:lnTo>
                  <a:lnTo>
                    <a:pt x="457515"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8" name="Freeform: Shape 7">
              <a:extLst>
                <a:ext uri="{FF2B5EF4-FFF2-40B4-BE49-F238E27FC236}">
                  <a16:creationId xmlns:a16="http://schemas.microsoft.com/office/drawing/2014/main" id="{7FA9E9AB-02E2-35BB-159C-9DDA8FC95998}"/>
                </a:ext>
              </a:extLst>
            </p:cNvPr>
            <p:cNvSpPr/>
            <p:nvPr/>
          </p:nvSpPr>
          <p:spPr>
            <a:xfrm>
              <a:off x="6246647" y="5124346"/>
              <a:ext cx="299533" cy="3659"/>
            </a:xfrm>
            <a:custGeom>
              <a:avLst/>
              <a:gdLst>
                <a:gd name="connsiteX0" fmla="*/ 299533 w 299533"/>
                <a:gd name="connsiteY0" fmla="*/ 0 h 3659"/>
                <a:gd name="connsiteX1" fmla="*/ 223671 w 299533"/>
                <a:gd name="connsiteY1" fmla="*/ 0 h 3659"/>
                <a:gd name="connsiteX2" fmla="*/ 148980 w 299533"/>
                <a:gd name="connsiteY2" fmla="*/ 0 h 3659"/>
                <a:gd name="connsiteX3" fmla="*/ 64152 w 299533"/>
                <a:gd name="connsiteY3" fmla="*/ 0 h 3659"/>
                <a:gd name="connsiteX4" fmla="*/ 0 w 299533"/>
                <a:gd name="connsiteY4" fmla="*/ 0 h 3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533" h="3659">
                  <a:moveTo>
                    <a:pt x="299533" y="0"/>
                  </a:moveTo>
                  <a:lnTo>
                    <a:pt x="223671" y="0"/>
                  </a:lnTo>
                  <a:lnTo>
                    <a:pt x="148980" y="0"/>
                  </a:lnTo>
                  <a:lnTo>
                    <a:pt x="64152" y="0"/>
                  </a:lnTo>
                  <a:lnTo>
                    <a:pt x="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nvGrpSpPr>
            <p:cNvPr id="11" name="Graphic 2">
              <a:extLst>
                <a:ext uri="{FF2B5EF4-FFF2-40B4-BE49-F238E27FC236}">
                  <a16:creationId xmlns:a16="http://schemas.microsoft.com/office/drawing/2014/main" id="{722C47B2-55CA-82D1-BBD9-1481704CB532}"/>
                </a:ext>
              </a:extLst>
            </p:cNvPr>
            <p:cNvGrpSpPr/>
            <p:nvPr/>
          </p:nvGrpSpPr>
          <p:grpSpPr>
            <a:xfrm>
              <a:off x="6395626" y="4865617"/>
              <a:ext cx="159555" cy="123984"/>
              <a:chOff x="6395626" y="4865617"/>
              <a:chExt cx="159555" cy="123984"/>
            </a:xfrm>
            <a:grpFill/>
          </p:grpSpPr>
          <p:sp>
            <p:nvSpPr>
              <p:cNvPr id="17" name="Freeform: Shape 16">
                <a:extLst>
                  <a:ext uri="{FF2B5EF4-FFF2-40B4-BE49-F238E27FC236}">
                    <a16:creationId xmlns:a16="http://schemas.microsoft.com/office/drawing/2014/main" id="{A41BC080-6757-2621-7BF8-3FC852F76CEE}"/>
                  </a:ext>
                </a:extLst>
              </p:cNvPr>
              <p:cNvSpPr/>
              <p:nvPr/>
            </p:nvSpPr>
            <p:spPr>
              <a:xfrm>
                <a:off x="6395626" y="4865617"/>
                <a:ext cx="3659" cy="123984"/>
              </a:xfrm>
              <a:custGeom>
                <a:avLst/>
                <a:gdLst>
                  <a:gd name="connsiteX0" fmla="*/ 0 w 3659"/>
                  <a:gd name="connsiteY0" fmla="*/ 123985 h 123984"/>
                  <a:gd name="connsiteX1" fmla="*/ 0 w 3659"/>
                  <a:gd name="connsiteY1" fmla="*/ 0 h 123984"/>
                </a:gdLst>
                <a:ahLst/>
                <a:cxnLst>
                  <a:cxn ang="0">
                    <a:pos x="connsiteX0" y="connsiteY0"/>
                  </a:cxn>
                  <a:cxn ang="0">
                    <a:pos x="connsiteX1" y="connsiteY1"/>
                  </a:cxn>
                </a:cxnLst>
                <a:rect l="l" t="t" r="r" b="b"/>
                <a:pathLst>
                  <a:path w="3659" h="123984">
                    <a:moveTo>
                      <a:pt x="0" y="123985"/>
                    </a:moveTo>
                    <a:lnTo>
                      <a:pt x="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8" name="Freeform: Shape 17">
                <a:extLst>
                  <a:ext uri="{FF2B5EF4-FFF2-40B4-BE49-F238E27FC236}">
                    <a16:creationId xmlns:a16="http://schemas.microsoft.com/office/drawing/2014/main" id="{CEBDC049-EAA0-A992-AEA6-613351A9C896}"/>
                  </a:ext>
                </a:extLst>
              </p:cNvPr>
              <p:cNvSpPr/>
              <p:nvPr/>
            </p:nvSpPr>
            <p:spPr>
              <a:xfrm>
                <a:off x="6555182" y="4865617"/>
                <a:ext cx="3659" cy="123984"/>
              </a:xfrm>
              <a:custGeom>
                <a:avLst/>
                <a:gdLst>
                  <a:gd name="connsiteX0" fmla="*/ 0 w 3659"/>
                  <a:gd name="connsiteY0" fmla="*/ 123985 h 123984"/>
                  <a:gd name="connsiteX1" fmla="*/ 0 w 3659"/>
                  <a:gd name="connsiteY1" fmla="*/ 0 h 123984"/>
                </a:gdLst>
                <a:ahLst/>
                <a:cxnLst>
                  <a:cxn ang="0">
                    <a:pos x="connsiteX0" y="connsiteY0"/>
                  </a:cxn>
                  <a:cxn ang="0">
                    <a:pos x="connsiteX1" y="connsiteY1"/>
                  </a:cxn>
                </a:cxnLst>
                <a:rect l="l" t="t" r="r" b="b"/>
                <a:pathLst>
                  <a:path w="3659" h="123984">
                    <a:moveTo>
                      <a:pt x="0" y="123985"/>
                    </a:moveTo>
                    <a:lnTo>
                      <a:pt x="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sp>
          <p:nvSpPr>
            <p:cNvPr id="12" name="Freeform: Shape 11">
              <a:extLst>
                <a:ext uri="{FF2B5EF4-FFF2-40B4-BE49-F238E27FC236}">
                  <a16:creationId xmlns:a16="http://schemas.microsoft.com/office/drawing/2014/main" id="{749A388B-2F47-5858-C88B-3464551E487F}"/>
                </a:ext>
              </a:extLst>
            </p:cNvPr>
            <p:cNvSpPr/>
            <p:nvPr/>
          </p:nvSpPr>
          <p:spPr>
            <a:xfrm>
              <a:off x="6395626" y="5124346"/>
              <a:ext cx="3659" cy="123984"/>
            </a:xfrm>
            <a:custGeom>
              <a:avLst/>
              <a:gdLst>
                <a:gd name="connsiteX0" fmla="*/ 0 w 3659"/>
                <a:gd name="connsiteY0" fmla="*/ 123985 h 123984"/>
                <a:gd name="connsiteX1" fmla="*/ 0 w 3659"/>
                <a:gd name="connsiteY1" fmla="*/ 0 h 123984"/>
              </a:gdLst>
              <a:ahLst/>
              <a:cxnLst>
                <a:cxn ang="0">
                  <a:pos x="connsiteX0" y="connsiteY0"/>
                </a:cxn>
                <a:cxn ang="0">
                  <a:pos x="connsiteX1" y="connsiteY1"/>
                </a:cxn>
              </a:cxnLst>
              <a:rect l="l" t="t" r="r" b="b"/>
              <a:pathLst>
                <a:path w="3659" h="123984">
                  <a:moveTo>
                    <a:pt x="0" y="123985"/>
                  </a:moveTo>
                  <a:lnTo>
                    <a:pt x="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nvGrpSpPr>
            <p:cNvPr id="14" name="Graphic 2">
              <a:extLst>
                <a:ext uri="{FF2B5EF4-FFF2-40B4-BE49-F238E27FC236}">
                  <a16:creationId xmlns:a16="http://schemas.microsoft.com/office/drawing/2014/main" id="{900965CE-2E2A-EABD-66FF-1C2E772F3C50}"/>
                </a:ext>
              </a:extLst>
            </p:cNvPr>
            <p:cNvGrpSpPr/>
            <p:nvPr/>
          </p:nvGrpSpPr>
          <p:grpSpPr>
            <a:xfrm>
              <a:off x="6310798" y="4989602"/>
              <a:ext cx="159519" cy="134744"/>
              <a:chOff x="6310798" y="4989602"/>
              <a:chExt cx="159519" cy="134744"/>
            </a:xfrm>
            <a:grpFill/>
          </p:grpSpPr>
          <p:sp>
            <p:nvSpPr>
              <p:cNvPr id="15" name="Freeform: Shape 14">
                <a:extLst>
                  <a:ext uri="{FF2B5EF4-FFF2-40B4-BE49-F238E27FC236}">
                    <a16:creationId xmlns:a16="http://schemas.microsoft.com/office/drawing/2014/main" id="{09F9BB8B-5C31-EAAB-B7D3-66829530532B}"/>
                  </a:ext>
                </a:extLst>
              </p:cNvPr>
              <p:cNvSpPr/>
              <p:nvPr/>
            </p:nvSpPr>
            <p:spPr>
              <a:xfrm>
                <a:off x="6310798" y="4989602"/>
                <a:ext cx="3659" cy="134744"/>
              </a:xfrm>
              <a:custGeom>
                <a:avLst/>
                <a:gdLst>
                  <a:gd name="connsiteX0" fmla="*/ 0 w 3659"/>
                  <a:gd name="connsiteY0" fmla="*/ 134744 h 134744"/>
                  <a:gd name="connsiteX1" fmla="*/ 0 w 3659"/>
                  <a:gd name="connsiteY1" fmla="*/ 0 h 134744"/>
                </a:gdLst>
                <a:ahLst/>
                <a:cxnLst>
                  <a:cxn ang="0">
                    <a:pos x="connsiteX0" y="connsiteY0"/>
                  </a:cxn>
                  <a:cxn ang="0">
                    <a:pos x="connsiteX1" y="connsiteY1"/>
                  </a:cxn>
                </a:cxnLst>
                <a:rect l="l" t="t" r="r" b="b"/>
                <a:pathLst>
                  <a:path w="3659" h="134744">
                    <a:moveTo>
                      <a:pt x="0" y="134744"/>
                    </a:moveTo>
                    <a:lnTo>
                      <a:pt x="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sp>
            <p:nvSpPr>
              <p:cNvPr id="16" name="Freeform: Shape 15">
                <a:extLst>
                  <a:ext uri="{FF2B5EF4-FFF2-40B4-BE49-F238E27FC236}">
                    <a16:creationId xmlns:a16="http://schemas.microsoft.com/office/drawing/2014/main" id="{C41FF25E-05FB-20E7-AF17-E35D5A756A4E}"/>
                  </a:ext>
                </a:extLst>
              </p:cNvPr>
              <p:cNvSpPr/>
              <p:nvPr/>
            </p:nvSpPr>
            <p:spPr>
              <a:xfrm>
                <a:off x="6470317" y="4989602"/>
                <a:ext cx="3659" cy="134744"/>
              </a:xfrm>
              <a:custGeom>
                <a:avLst/>
                <a:gdLst>
                  <a:gd name="connsiteX0" fmla="*/ 0 w 3659"/>
                  <a:gd name="connsiteY0" fmla="*/ 134744 h 134744"/>
                  <a:gd name="connsiteX1" fmla="*/ 0 w 3659"/>
                  <a:gd name="connsiteY1" fmla="*/ 0 h 134744"/>
                </a:gdLst>
                <a:ahLst/>
                <a:cxnLst>
                  <a:cxn ang="0">
                    <a:pos x="connsiteX0" y="connsiteY0"/>
                  </a:cxn>
                  <a:cxn ang="0">
                    <a:pos x="connsiteX1" y="connsiteY1"/>
                  </a:cxn>
                </a:cxnLst>
                <a:rect l="l" t="t" r="r" b="b"/>
                <a:pathLst>
                  <a:path w="3659" h="134744">
                    <a:moveTo>
                      <a:pt x="0" y="134744"/>
                    </a:moveTo>
                    <a:lnTo>
                      <a:pt x="0" y="0"/>
                    </a:lnTo>
                  </a:path>
                </a:pathLst>
              </a:custGeom>
              <a:grpFill/>
              <a:ln w="6350" cap="rnd">
                <a:solidFill>
                  <a:schemeClr val="bg1"/>
                </a:solidFill>
                <a:prstDash val="solid"/>
                <a:round/>
              </a:ln>
            </p:spPr>
            <p:txBody>
              <a:bodyPr rtlCol="0" anchor="ctr"/>
              <a:lstStyle/>
              <a:p>
                <a:pPr defTabSz="457200"/>
                <a:endParaRPr lang="en-US" sz="1500">
                  <a:solidFill>
                    <a:srgbClr val="3F3F3F"/>
                  </a:solidFill>
                  <a:latin typeface="CVS Health Sans"/>
                </a:endParaRPr>
              </a:p>
            </p:txBody>
          </p:sp>
        </p:grpSp>
      </p:grpSp>
      <p:pic>
        <p:nvPicPr>
          <p:cNvPr id="20" name="Graphic 19">
            <a:extLst>
              <a:ext uri="{FF2B5EF4-FFF2-40B4-BE49-F238E27FC236}">
                <a16:creationId xmlns:a16="http://schemas.microsoft.com/office/drawing/2014/main" id="{C85D5007-AFC3-1CC1-1E49-4A18CF7DC611}"/>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66706" y="1926742"/>
            <a:ext cx="446459" cy="446459"/>
          </a:xfrm>
          <a:prstGeom prst="rect">
            <a:avLst/>
          </a:prstGeom>
        </p:spPr>
      </p:pic>
      <p:pic>
        <p:nvPicPr>
          <p:cNvPr id="22" name="Graphic 21">
            <a:extLst>
              <a:ext uri="{FF2B5EF4-FFF2-40B4-BE49-F238E27FC236}">
                <a16:creationId xmlns:a16="http://schemas.microsoft.com/office/drawing/2014/main" id="{BFE5C292-5502-0B25-39E7-F7B4700B82B9}"/>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2120" y="4188306"/>
            <a:ext cx="368331" cy="368331"/>
          </a:xfrm>
          <a:prstGeom prst="rect">
            <a:avLst/>
          </a:prstGeom>
        </p:spPr>
      </p:pic>
      <p:grpSp>
        <p:nvGrpSpPr>
          <p:cNvPr id="23" name="Group 22">
            <a:extLst>
              <a:ext uri="{FF2B5EF4-FFF2-40B4-BE49-F238E27FC236}">
                <a16:creationId xmlns:a16="http://schemas.microsoft.com/office/drawing/2014/main" id="{4BFA65FE-9A0A-5AB5-6FFF-9216AD9CCD13}"/>
              </a:ext>
            </a:extLst>
          </p:cNvPr>
          <p:cNvGrpSpPr/>
          <p:nvPr/>
        </p:nvGrpSpPr>
        <p:grpSpPr>
          <a:xfrm>
            <a:off x="4477704" y="4160240"/>
            <a:ext cx="424460" cy="424460"/>
            <a:chOff x="2773467" y="5599117"/>
            <a:chExt cx="552076" cy="552187"/>
          </a:xfrm>
          <a:noFill/>
        </p:grpSpPr>
        <p:sp>
          <p:nvSpPr>
            <p:cNvPr id="24" name="Freeform: Shape 23">
              <a:extLst>
                <a:ext uri="{FF2B5EF4-FFF2-40B4-BE49-F238E27FC236}">
                  <a16:creationId xmlns:a16="http://schemas.microsoft.com/office/drawing/2014/main" id="{525503A6-DD2A-9CFA-4DFD-8D570C149E24}"/>
                </a:ext>
              </a:extLst>
            </p:cNvPr>
            <p:cNvSpPr/>
            <p:nvPr/>
          </p:nvSpPr>
          <p:spPr>
            <a:xfrm>
              <a:off x="2773467" y="5728976"/>
              <a:ext cx="471263" cy="422328"/>
            </a:xfrm>
            <a:custGeom>
              <a:avLst/>
              <a:gdLst>
                <a:gd name="connsiteX0" fmla="*/ 41890 w 471263"/>
                <a:gd name="connsiteY0" fmla="*/ 0 h 422328"/>
                <a:gd name="connsiteX1" fmla="*/ 31227 w 471263"/>
                <a:gd name="connsiteY1" fmla="*/ 18660 h 422328"/>
                <a:gd name="connsiteX2" fmla="*/ 25610 w 471263"/>
                <a:gd name="connsiteY2" fmla="*/ 29989 h 422328"/>
                <a:gd name="connsiteX3" fmla="*/ 21231 w 471263"/>
                <a:gd name="connsiteY3" fmla="*/ 39986 h 422328"/>
                <a:gd name="connsiteX4" fmla="*/ 19898 w 471263"/>
                <a:gd name="connsiteY4" fmla="*/ 43128 h 422328"/>
                <a:gd name="connsiteX5" fmla="*/ 17137 w 471263"/>
                <a:gd name="connsiteY5" fmla="*/ 50458 h 422328"/>
                <a:gd name="connsiteX6" fmla="*/ 15518 w 471263"/>
                <a:gd name="connsiteY6" fmla="*/ 54933 h 422328"/>
                <a:gd name="connsiteX7" fmla="*/ 15138 w 471263"/>
                <a:gd name="connsiteY7" fmla="*/ 56076 h 422328"/>
                <a:gd name="connsiteX8" fmla="*/ 12757 w 471263"/>
                <a:gd name="connsiteY8" fmla="*/ 63216 h 422328"/>
                <a:gd name="connsiteX9" fmla="*/ 12281 w 471263"/>
                <a:gd name="connsiteY9" fmla="*/ 64739 h 422328"/>
                <a:gd name="connsiteX10" fmla="*/ 10758 w 471263"/>
                <a:gd name="connsiteY10" fmla="*/ 69880 h 422328"/>
                <a:gd name="connsiteX11" fmla="*/ 7902 w 471263"/>
                <a:gd name="connsiteY11" fmla="*/ 80543 h 422328"/>
                <a:gd name="connsiteX12" fmla="*/ 6474 w 471263"/>
                <a:gd name="connsiteY12" fmla="*/ 86541 h 422328"/>
                <a:gd name="connsiteX13" fmla="*/ 5141 w 471263"/>
                <a:gd name="connsiteY13" fmla="*/ 92920 h 422328"/>
                <a:gd name="connsiteX14" fmla="*/ 4951 w 471263"/>
                <a:gd name="connsiteY14" fmla="*/ 93967 h 422328"/>
                <a:gd name="connsiteX15" fmla="*/ 3523 w 471263"/>
                <a:gd name="connsiteY15" fmla="*/ 102155 h 422328"/>
                <a:gd name="connsiteX16" fmla="*/ 2856 w 471263"/>
                <a:gd name="connsiteY16" fmla="*/ 106629 h 422328"/>
                <a:gd name="connsiteX17" fmla="*/ 1618 w 471263"/>
                <a:gd name="connsiteY17" fmla="*/ 116531 h 422328"/>
                <a:gd name="connsiteX18" fmla="*/ 1047 w 471263"/>
                <a:gd name="connsiteY18" fmla="*/ 122529 h 422328"/>
                <a:gd name="connsiteX19" fmla="*/ 571 w 471263"/>
                <a:gd name="connsiteY19" fmla="*/ 128336 h 422328"/>
                <a:gd name="connsiteX20" fmla="*/ 476 w 471263"/>
                <a:gd name="connsiteY20" fmla="*/ 129859 h 422328"/>
                <a:gd name="connsiteX21" fmla="*/ 286 w 471263"/>
                <a:gd name="connsiteY21" fmla="*/ 134715 h 422328"/>
                <a:gd name="connsiteX22" fmla="*/ 0 w 471263"/>
                <a:gd name="connsiteY22" fmla="*/ 146330 h 422328"/>
                <a:gd name="connsiteX23" fmla="*/ 80829 w 471263"/>
                <a:gd name="connsiteY23" fmla="*/ 341405 h 422328"/>
                <a:gd name="connsiteX24" fmla="*/ 112818 w 471263"/>
                <a:gd name="connsiteY24" fmla="*/ 368919 h 422328"/>
                <a:gd name="connsiteX25" fmla="*/ 124147 w 471263"/>
                <a:gd name="connsiteY25" fmla="*/ 376821 h 422328"/>
                <a:gd name="connsiteX26" fmla="*/ 147663 w 471263"/>
                <a:gd name="connsiteY26" fmla="*/ 390721 h 422328"/>
                <a:gd name="connsiteX27" fmla="*/ 159754 w 471263"/>
                <a:gd name="connsiteY27" fmla="*/ 396719 h 422328"/>
                <a:gd name="connsiteX28" fmla="*/ 184697 w 471263"/>
                <a:gd name="connsiteY28" fmla="*/ 406810 h 422328"/>
                <a:gd name="connsiteX29" fmla="*/ 210307 w 471263"/>
                <a:gd name="connsiteY29" fmla="*/ 414426 h 422328"/>
                <a:gd name="connsiteX30" fmla="*/ 223255 w 471263"/>
                <a:gd name="connsiteY30" fmla="*/ 417283 h 422328"/>
                <a:gd name="connsiteX31" fmla="*/ 236394 w 471263"/>
                <a:gd name="connsiteY31" fmla="*/ 419472 h 422328"/>
                <a:gd name="connsiteX32" fmla="*/ 249532 w 471263"/>
                <a:gd name="connsiteY32" fmla="*/ 421091 h 422328"/>
                <a:gd name="connsiteX33" fmla="*/ 259624 w 471263"/>
                <a:gd name="connsiteY33" fmla="*/ 421852 h 422328"/>
                <a:gd name="connsiteX34" fmla="*/ 264669 w 471263"/>
                <a:gd name="connsiteY34" fmla="*/ 422043 h 422328"/>
                <a:gd name="connsiteX35" fmla="*/ 275808 w 471263"/>
                <a:gd name="connsiteY35" fmla="*/ 422329 h 422328"/>
                <a:gd name="connsiteX36" fmla="*/ 286852 w 471263"/>
                <a:gd name="connsiteY36" fmla="*/ 422138 h 422328"/>
                <a:gd name="connsiteX37" fmla="*/ 294945 w 471263"/>
                <a:gd name="connsiteY37" fmla="*/ 421662 h 422328"/>
                <a:gd name="connsiteX38" fmla="*/ 297325 w 471263"/>
                <a:gd name="connsiteY38" fmla="*/ 421472 h 422328"/>
                <a:gd name="connsiteX39" fmla="*/ 304370 w 471263"/>
                <a:gd name="connsiteY39" fmla="*/ 420901 h 422328"/>
                <a:gd name="connsiteX40" fmla="*/ 312462 w 471263"/>
                <a:gd name="connsiteY40" fmla="*/ 419853 h 422328"/>
                <a:gd name="connsiteX41" fmla="*/ 316556 w 471263"/>
                <a:gd name="connsiteY41" fmla="*/ 419282 h 422328"/>
                <a:gd name="connsiteX42" fmla="*/ 326076 w 471263"/>
                <a:gd name="connsiteY42" fmla="*/ 417759 h 422328"/>
                <a:gd name="connsiteX43" fmla="*/ 326933 w 471263"/>
                <a:gd name="connsiteY43" fmla="*/ 417568 h 422328"/>
                <a:gd name="connsiteX44" fmla="*/ 332074 w 471263"/>
                <a:gd name="connsiteY44" fmla="*/ 416521 h 422328"/>
                <a:gd name="connsiteX45" fmla="*/ 332836 w 471263"/>
                <a:gd name="connsiteY45" fmla="*/ 416521 h 422328"/>
                <a:gd name="connsiteX46" fmla="*/ 339310 w 471263"/>
                <a:gd name="connsiteY46" fmla="*/ 415093 h 422328"/>
                <a:gd name="connsiteX47" fmla="*/ 343499 w 471263"/>
                <a:gd name="connsiteY47" fmla="*/ 414046 h 422328"/>
                <a:gd name="connsiteX48" fmla="*/ 354638 w 471263"/>
                <a:gd name="connsiteY48" fmla="*/ 410999 h 422328"/>
                <a:gd name="connsiteX49" fmla="*/ 367300 w 471263"/>
                <a:gd name="connsiteY49" fmla="*/ 406906 h 422328"/>
                <a:gd name="connsiteX50" fmla="*/ 379867 w 471263"/>
                <a:gd name="connsiteY50" fmla="*/ 402145 h 422328"/>
                <a:gd name="connsiteX51" fmla="*/ 392244 w 471263"/>
                <a:gd name="connsiteY51" fmla="*/ 396814 h 422328"/>
                <a:gd name="connsiteX52" fmla="*/ 402812 w 471263"/>
                <a:gd name="connsiteY52" fmla="*/ 391673 h 422328"/>
                <a:gd name="connsiteX53" fmla="*/ 413665 w 471263"/>
                <a:gd name="connsiteY53" fmla="*/ 385675 h 422328"/>
                <a:gd name="connsiteX54" fmla="*/ 419853 w 471263"/>
                <a:gd name="connsiteY54" fmla="*/ 381962 h 422328"/>
                <a:gd name="connsiteX55" fmla="*/ 422233 w 471263"/>
                <a:gd name="connsiteY55" fmla="*/ 380439 h 422328"/>
                <a:gd name="connsiteX56" fmla="*/ 429564 w 471263"/>
                <a:gd name="connsiteY56" fmla="*/ 375773 h 422328"/>
                <a:gd name="connsiteX57" fmla="*/ 439275 w 471263"/>
                <a:gd name="connsiteY57" fmla="*/ 369014 h 422328"/>
                <a:gd name="connsiteX58" fmla="*/ 450319 w 471263"/>
                <a:gd name="connsiteY58" fmla="*/ 360446 h 422328"/>
                <a:gd name="connsiteX59" fmla="*/ 461363 w 471263"/>
                <a:gd name="connsiteY59" fmla="*/ 351020 h 422328"/>
                <a:gd name="connsiteX60" fmla="*/ 471264 w 471263"/>
                <a:gd name="connsiteY60" fmla="*/ 341500 h 422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71263" h="422328">
                  <a:moveTo>
                    <a:pt x="41890" y="0"/>
                  </a:moveTo>
                  <a:cubicBezTo>
                    <a:pt x="37987" y="6093"/>
                    <a:pt x="34464" y="12281"/>
                    <a:pt x="31227" y="18660"/>
                  </a:cubicBezTo>
                  <a:cubicBezTo>
                    <a:pt x="29228" y="22373"/>
                    <a:pt x="27324" y="26181"/>
                    <a:pt x="25610" y="29989"/>
                  </a:cubicBezTo>
                  <a:cubicBezTo>
                    <a:pt x="24087" y="33322"/>
                    <a:pt x="22563" y="36654"/>
                    <a:pt x="21231" y="39986"/>
                  </a:cubicBezTo>
                  <a:cubicBezTo>
                    <a:pt x="20755" y="41033"/>
                    <a:pt x="20279" y="42081"/>
                    <a:pt x="19898" y="43128"/>
                  </a:cubicBezTo>
                  <a:cubicBezTo>
                    <a:pt x="18946" y="45508"/>
                    <a:pt x="17994" y="47983"/>
                    <a:pt x="17137" y="50458"/>
                  </a:cubicBezTo>
                  <a:cubicBezTo>
                    <a:pt x="16566" y="51887"/>
                    <a:pt x="15994" y="53410"/>
                    <a:pt x="15518" y="54933"/>
                  </a:cubicBezTo>
                  <a:cubicBezTo>
                    <a:pt x="15423" y="55314"/>
                    <a:pt x="15233" y="55695"/>
                    <a:pt x="15138" y="56076"/>
                  </a:cubicBezTo>
                  <a:cubicBezTo>
                    <a:pt x="14281" y="58456"/>
                    <a:pt x="13519" y="60836"/>
                    <a:pt x="12757" y="63216"/>
                  </a:cubicBezTo>
                  <a:cubicBezTo>
                    <a:pt x="12567" y="63692"/>
                    <a:pt x="12472" y="64263"/>
                    <a:pt x="12281" y="64739"/>
                  </a:cubicBezTo>
                  <a:cubicBezTo>
                    <a:pt x="11710" y="66453"/>
                    <a:pt x="11234" y="68167"/>
                    <a:pt x="10758" y="69880"/>
                  </a:cubicBezTo>
                  <a:cubicBezTo>
                    <a:pt x="9711" y="73403"/>
                    <a:pt x="8759" y="77021"/>
                    <a:pt x="7902" y="80543"/>
                  </a:cubicBezTo>
                  <a:lnTo>
                    <a:pt x="6474" y="86541"/>
                  </a:lnTo>
                  <a:cubicBezTo>
                    <a:pt x="5998" y="88636"/>
                    <a:pt x="5617" y="90825"/>
                    <a:pt x="5141" y="92920"/>
                  </a:cubicBezTo>
                  <a:cubicBezTo>
                    <a:pt x="5141" y="93301"/>
                    <a:pt x="5046" y="93682"/>
                    <a:pt x="4951" y="93967"/>
                  </a:cubicBezTo>
                  <a:cubicBezTo>
                    <a:pt x="4475" y="96728"/>
                    <a:pt x="3999" y="99394"/>
                    <a:pt x="3523" y="102155"/>
                  </a:cubicBezTo>
                  <a:cubicBezTo>
                    <a:pt x="3332" y="103678"/>
                    <a:pt x="3047" y="105106"/>
                    <a:pt x="2856" y="106629"/>
                  </a:cubicBezTo>
                  <a:cubicBezTo>
                    <a:pt x="2380" y="109961"/>
                    <a:pt x="1904" y="113199"/>
                    <a:pt x="1618" y="116531"/>
                  </a:cubicBezTo>
                  <a:cubicBezTo>
                    <a:pt x="1333" y="118530"/>
                    <a:pt x="1142" y="120529"/>
                    <a:pt x="1047" y="122529"/>
                  </a:cubicBezTo>
                  <a:cubicBezTo>
                    <a:pt x="857" y="124433"/>
                    <a:pt x="666" y="126432"/>
                    <a:pt x="571" y="128336"/>
                  </a:cubicBezTo>
                  <a:cubicBezTo>
                    <a:pt x="571" y="128812"/>
                    <a:pt x="476" y="129383"/>
                    <a:pt x="476" y="129859"/>
                  </a:cubicBezTo>
                  <a:cubicBezTo>
                    <a:pt x="381" y="131478"/>
                    <a:pt x="286" y="133096"/>
                    <a:pt x="286" y="134715"/>
                  </a:cubicBezTo>
                  <a:cubicBezTo>
                    <a:pt x="95" y="138618"/>
                    <a:pt x="0" y="142426"/>
                    <a:pt x="0" y="146330"/>
                  </a:cubicBezTo>
                  <a:cubicBezTo>
                    <a:pt x="0" y="216972"/>
                    <a:pt x="26943" y="287519"/>
                    <a:pt x="80829" y="341405"/>
                  </a:cubicBezTo>
                  <a:cubicBezTo>
                    <a:pt x="90921" y="351496"/>
                    <a:pt x="101584" y="360636"/>
                    <a:pt x="112818" y="368919"/>
                  </a:cubicBezTo>
                  <a:cubicBezTo>
                    <a:pt x="116531" y="371680"/>
                    <a:pt x="120339" y="374345"/>
                    <a:pt x="124147" y="376821"/>
                  </a:cubicBezTo>
                  <a:cubicBezTo>
                    <a:pt x="131763" y="381867"/>
                    <a:pt x="139665" y="386436"/>
                    <a:pt x="147663" y="390721"/>
                  </a:cubicBezTo>
                  <a:cubicBezTo>
                    <a:pt x="151661" y="392815"/>
                    <a:pt x="155660" y="394814"/>
                    <a:pt x="159754" y="396719"/>
                  </a:cubicBezTo>
                  <a:cubicBezTo>
                    <a:pt x="167941" y="400527"/>
                    <a:pt x="176224" y="403859"/>
                    <a:pt x="184697" y="406810"/>
                  </a:cubicBezTo>
                  <a:cubicBezTo>
                    <a:pt x="193075" y="409762"/>
                    <a:pt x="201644" y="412332"/>
                    <a:pt x="210307" y="414426"/>
                  </a:cubicBezTo>
                  <a:cubicBezTo>
                    <a:pt x="214592" y="415474"/>
                    <a:pt x="218971" y="416426"/>
                    <a:pt x="223255" y="417283"/>
                  </a:cubicBezTo>
                  <a:cubicBezTo>
                    <a:pt x="227635" y="418140"/>
                    <a:pt x="232014" y="418806"/>
                    <a:pt x="236394" y="419472"/>
                  </a:cubicBezTo>
                  <a:cubicBezTo>
                    <a:pt x="240773" y="420139"/>
                    <a:pt x="245152" y="420615"/>
                    <a:pt x="249532" y="421091"/>
                  </a:cubicBezTo>
                  <a:cubicBezTo>
                    <a:pt x="252864" y="421377"/>
                    <a:pt x="256291" y="421662"/>
                    <a:pt x="259624" y="421852"/>
                  </a:cubicBezTo>
                  <a:cubicBezTo>
                    <a:pt x="261242" y="421852"/>
                    <a:pt x="262956" y="422043"/>
                    <a:pt x="264669" y="422043"/>
                  </a:cubicBezTo>
                  <a:cubicBezTo>
                    <a:pt x="268382" y="422233"/>
                    <a:pt x="272095" y="422329"/>
                    <a:pt x="275808" y="422329"/>
                  </a:cubicBezTo>
                  <a:cubicBezTo>
                    <a:pt x="279521" y="422329"/>
                    <a:pt x="283139" y="422329"/>
                    <a:pt x="286852" y="422138"/>
                  </a:cubicBezTo>
                  <a:cubicBezTo>
                    <a:pt x="289518" y="422138"/>
                    <a:pt x="292279" y="421852"/>
                    <a:pt x="294945" y="421662"/>
                  </a:cubicBezTo>
                  <a:cubicBezTo>
                    <a:pt x="295706" y="421662"/>
                    <a:pt x="296563" y="421662"/>
                    <a:pt x="297325" y="421472"/>
                  </a:cubicBezTo>
                  <a:cubicBezTo>
                    <a:pt x="299705" y="421281"/>
                    <a:pt x="302085" y="421091"/>
                    <a:pt x="304370" y="420901"/>
                  </a:cubicBezTo>
                  <a:cubicBezTo>
                    <a:pt x="307131" y="420615"/>
                    <a:pt x="309797" y="420234"/>
                    <a:pt x="312462" y="419853"/>
                  </a:cubicBezTo>
                  <a:cubicBezTo>
                    <a:pt x="313795" y="419663"/>
                    <a:pt x="315223" y="419472"/>
                    <a:pt x="316556" y="419282"/>
                  </a:cubicBezTo>
                  <a:cubicBezTo>
                    <a:pt x="319793" y="418901"/>
                    <a:pt x="322935" y="418330"/>
                    <a:pt x="326076" y="417759"/>
                  </a:cubicBezTo>
                  <a:cubicBezTo>
                    <a:pt x="326362" y="417759"/>
                    <a:pt x="326648" y="417759"/>
                    <a:pt x="326933" y="417568"/>
                  </a:cubicBezTo>
                  <a:cubicBezTo>
                    <a:pt x="328647" y="417283"/>
                    <a:pt x="330361" y="416997"/>
                    <a:pt x="332074" y="416521"/>
                  </a:cubicBezTo>
                  <a:cubicBezTo>
                    <a:pt x="332360" y="416521"/>
                    <a:pt x="332550" y="416521"/>
                    <a:pt x="332836" y="416521"/>
                  </a:cubicBezTo>
                  <a:cubicBezTo>
                    <a:pt x="335026" y="416045"/>
                    <a:pt x="337215" y="415569"/>
                    <a:pt x="339310" y="415093"/>
                  </a:cubicBezTo>
                  <a:cubicBezTo>
                    <a:pt x="340738" y="414807"/>
                    <a:pt x="342071" y="414426"/>
                    <a:pt x="343499" y="414046"/>
                  </a:cubicBezTo>
                  <a:cubicBezTo>
                    <a:pt x="347212" y="413094"/>
                    <a:pt x="350925" y="412142"/>
                    <a:pt x="354638" y="410999"/>
                  </a:cubicBezTo>
                  <a:cubicBezTo>
                    <a:pt x="358827" y="409762"/>
                    <a:pt x="363111" y="408429"/>
                    <a:pt x="367300" y="406906"/>
                  </a:cubicBezTo>
                  <a:cubicBezTo>
                    <a:pt x="371584" y="405477"/>
                    <a:pt x="375678" y="403859"/>
                    <a:pt x="379867" y="402145"/>
                  </a:cubicBezTo>
                  <a:cubicBezTo>
                    <a:pt x="384056" y="400527"/>
                    <a:pt x="388150" y="398718"/>
                    <a:pt x="392244" y="396814"/>
                  </a:cubicBezTo>
                  <a:cubicBezTo>
                    <a:pt x="395766" y="395195"/>
                    <a:pt x="399289" y="393482"/>
                    <a:pt x="402812" y="391673"/>
                  </a:cubicBezTo>
                  <a:cubicBezTo>
                    <a:pt x="406429" y="389768"/>
                    <a:pt x="410142" y="387769"/>
                    <a:pt x="413665" y="385675"/>
                  </a:cubicBezTo>
                  <a:cubicBezTo>
                    <a:pt x="415759" y="384437"/>
                    <a:pt x="417854" y="383295"/>
                    <a:pt x="419853" y="381962"/>
                  </a:cubicBezTo>
                  <a:cubicBezTo>
                    <a:pt x="420615" y="381486"/>
                    <a:pt x="421472" y="381010"/>
                    <a:pt x="422233" y="380439"/>
                  </a:cubicBezTo>
                  <a:cubicBezTo>
                    <a:pt x="424709" y="379010"/>
                    <a:pt x="427184" y="377392"/>
                    <a:pt x="429564" y="375773"/>
                  </a:cubicBezTo>
                  <a:cubicBezTo>
                    <a:pt x="432801" y="373584"/>
                    <a:pt x="436038" y="371299"/>
                    <a:pt x="439275" y="369014"/>
                  </a:cubicBezTo>
                  <a:cubicBezTo>
                    <a:pt x="442988" y="366253"/>
                    <a:pt x="446701" y="363397"/>
                    <a:pt x="450319" y="360446"/>
                  </a:cubicBezTo>
                  <a:cubicBezTo>
                    <a:pt x="454032" y="357399"/>
                    <a:pt x="457745" y="354257"/>
                    <a:pt x="461363" y="351020"/>
                  </a:cubicBezTo>
                  <a:cubicBezTo>
                    <a:pt x="464695" y="347878"/>
                    <a:pt x="468027" y="344737"/>
                    <a:pt x="471264" y="341500"/>
                  </a:cubicBez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25" name="Freeform: Shape 24">
              <a:extLst>
                <a:ext uri="{FF2B5EF4-FFF2-40B4-BE49-F238E27FC236}">
                  <a16:creationId xmlns:a16="http://schemas.microsoft.com/office/drawing/2014/main" id="{8F487F1E-C42F-F73E-9599-88D6CE5E4BF4}"/>
                </a:ext>
              </a:extLst>
            </p:cNvPr>
            <p:cNvSpPr/>
            <p:nvPr/>
          </p:nvSpPr>
          <p:spPr>
            <a:xfrm>
              <a:off x="2854296" y="5599117"/>
              <a:ext cx="471247" cy="422423"/>
            </a:xfrm>
            <a:custGeom>
              <a:avLst/>
              <a:gdLst>
                <a:gd name="connsiteX0" fmla="*/ 0 w 471247"/>
                <a:gd name="connsiteY0" fmla="*/ 80829 h 422423"/>
                <a:gd name="connsiteX1" fmla="*/ 95 w 471247"/>
                <a:gd name="connsiteY1" fmla="*/ 80829 h 422423"/>
                <a:gd name="connsiteX2" fmla="*/ 20183 w 471247"/>
                <a:gd name="connsiteY2" fmla="*/ 62550 h 422423"/>
                <a:gd name="connsiteX3" fmla="*/ 20945 w 471247"/>
                <a:gd name="connsiteY3" fmla="*/ 61978 h 422423"/>
                <a:gd name="connsiteX4" fmla="*/ 31989 w 471247"/>
                <a:gd name="connsiteY4" fmla="*/ 53410 h 422423"/>
                <a:gd name="connsiteX5" fmla="*/ 41700 w 471247"/>
                <a:gd name="connsiteY5" fmla="*/ 46650 h 422423"/>
                <a:gd name="connsiteX6" fmla="*/ 49031 w 471247"/>
                <a:gd name="connsiteY6" fmla="*/ 41985 h 422423"/>
                <a:gd name="connsiteX7" fmla="*/ 49411 w 471247"/>
                <a:gd name="connsiteY7" fmla="*/ 41700 h 422423"/>
                <a:gd name="connsiteX8" fmla="*/ 50459 w 471247"/>
                <a:gd name="connsiteY8" fmla="*/ 41033 h 422423"/>
                <a:gd name="connsiteX9" fmla="*/ 51411 w 471247"/>
                <a:gd name="connsiteY9" fmla="*/ 40462 h 422423"/>
                <a:gd name="connsiteX10" fmla="*/ 57599 w 471247"/>
                <a:gd name="connsiteY10" fmla="*/ 36749 h 422423"/>
                <a:gd name="connsiteX11" fmla="*/ 68452 w 471247"/>
                <a:gd name="connsiteY11" fmla="*/ 30751 h 422423"/>
                <a:gd name="connsiteX12" fmla="*/ 79020 w 471247"/>
                <a:gd name="connsiteY12" fmla="*/ 25610 h 422423"/>
                <a:gd name="connsiteX13" fmla="*/ 85208 w 471247"/>
                <a:gd name="connsiteY13" fmla="*/ 22849 h 422423"/>
                <a:gd name="connsiteX14" fmla="*/ 91397 w 471247"/>
                <a:gd name="connsiteY14" fmla="*/ 20279 h 422423"/>
                <a:gd name="connsiteX15" fmla="*/ 103107 w 471247"/>
                <a:gd name="connsiteY15" fmla="*/ 15804 h 422423"/>
                <a:gd name="connsiteX16" fmla="*/ 106058 w 471247"/>
                <a:gd name="connsiteY16" fmla="*/ 14757 h 422423"/>
                <a:gd name="connsiteX17" fmla="*/ 111390 w 471247"/>
                <a:gd name="connsiteY17" fmla="*/ 13043 h 422423"/>
                <a:gd name="connsiteX18" fmla="*/ 116626 w 471247"/>
                <a:gd name="connsiteY18" fmla="*/ 11425 h 422423"/>
                <a:gd name="connsiteX19" fmla="*/ 127765 w 471247"/>
                <a:gd name="connsiteY19" fmla="*/ 8378 h 422423"/>
                <a:gd name="connsiteX20" fmla="*/ 131954 w 471247"/>
                <a:gd name="connsiteY20" fmla="*/ 7331 h 422423"/>
                <a:gd name="connsiteX21" fmla="*/ 133382 w 471247"/>
                <a:gd name="connsiteY21" fmla="*/ 7045 h 422423"/>
                <a:gd name="connsiteX22" fmla="*/ 139189 w 471247"/>
                <a:gd name="connsiteY22" fmla="*/ 5807 h 422423"/>
                <a:gd name="connsiteX23" fmla="*/ 144331 w 471247"/>
                <a:gd name="connsiteY23" fmla="*/ 4760 h 422423"/>
                <a:gd name="connsiteX24" fmla="*/ 146615 w 471247"/>
                <a:gd name="connsiteY24" fmla="*/ 4379 h 422423"/>
                <a:gd name="connsiteX25" fmla="*/ 155184 w 471247"/>
                <a:gd name="connsiteY25" fmla="*/ 2951 h 422423"/>
                <a:gd name="connsiteX26" fmla="*/ 158802 w 471247"/>
                <a:gd name="connsiteY26" fmla="*/ 2475 h 422423"/>
                <a:gd name="connsiteX27" fmla="*/ 166894 w 471247"/>
                <a:gd name="connsiteY27" fmla="*/ 1428 h 422423"/>
                <a:gd name="connsiteX28" fmla="*/ 173939 w 471247"/>
                <a:gd name="connsiteY28" fmla="*/ 857 h 422423"/>
                <a:gd name="connsiteX29" fmla="*/ 176319 w 471247"/>
                <a:gd name="connsiteY29" fmla="*/ 666 h 422423"/>
                <a:gd name="connsiteX30" fmla="*/ 184412 w 471247"/>
                <a:gd name="connsiteY30" fmla="*/ 190 h 422423"/>
                <a:gd name="connsiteX31" fmla="*/ 195836 w 471247"/>
                <a:gd name="connsiteY31" fmla="*/ 0 h 422423"/>
                <a:gd name="connsiteX32" fmla="*/ 206214 w 471247"/>
                <a:gd name="connsiteY32" fmla="*/ 190 h 422423"/>
                <a:gd name="connsiteX33" fmla="*/ 210593 w 471247"/>
                <a:gd name="connsiteY33" fmla="*/ 476 h 422423"/>
                <a:gd name="connsiteX34" fmla="*/ 219828 w 471247"/>
                <a:gd name="connsiteY34" fmla="*/ 1142 h 422423"/>
                <a:gd name="connsiteX35" fmla="*/ 226873 w 471247"/>
                <a:gd name="connsiteY35" fmla="*/ 1904 h 422423"/>
                <a:gd name="connsiteX36" fmla="*/ 229729 w 471247"/>
                <a:gd name="connsiteY36" fmla="*/ 2190 h 422423"/>
                <a:gd name="connsiteX37" fmla="*/ 236394 w 471247"/>
                <a:gd name="connsiteY37" fmla="*/ 3142 h 422423"/>
                <a:gd name="connsiteX38" fmla="*/ 245152 w 471247"/>
                <a:gd name="connsiteY38" fmla="*/ 4570 h 422423"/>
                <a:gd name="connsiteX39" fmla="*/ 251817 w 471247"/>
                <a:gd name="connsiteY39" fmla="*/ 5903 h 422423"/>
                <a:gd name="connsiteX40" fmla="*/ 260956 w 471247"/>
                <a:gd name="connsiteY40" fmla="*/ 7902 h 422423"/>
                <a:gd name="connsiteX41" fmla="*/ 286567 w 471247"/>
                <a:gd name="connsiteY41" fmla="*/ 15518 h 422423"/>
                <a:gd name="connsiteX42" fmla="*/ 311510 w 471247"/>
                <a:gd name="connsiteY42" fmla="*/ 25610 h 422423"/>
                <a:gd name="connsiteX43" fmla="*/ 323601 w 471247"/>
                <a:gd name="connsiteY43" fmla="*/ 31608 h 422423"/>
                <a:gd name="connsiteX44" fmla="*/ 347117 w 471247"/>
                <a:gd name="connsiteY44" fmla="*/ 45508 h 422423"/>
                <a:gd name="connsiteX45" fmla="*/ 390435 w 471247"/>
                <a:gd name="connsiteY45" fmla="*/ 80829 h 422423"/>
                <a:gd name="connsiteX46" fmla="*/ 390435 w 471247"/>
                <a:gd name="connsiteY46" fmla="*/ 80829 h 422423"/>
                <a:gd name="connsiteX47" fmla="*/ 409381 w 471247"/>
                <a:gd name="connsiteY47" fmla="*/ 101869 h 422423"/>
                <a:gd name="connsiteX48" fmla="*/ 425756 w 471247"/>
                <a:gd name="connsiteY48" fmla="*/ 124147 h 422423"/>
                <a:gd name="connsiteX49" fmla="*/ 437276 w 471247"/>
                <a:gd name="connsiteY49" fmla="*/ 143378 h 422423"/>
                <a:gd name="connsiteX50" fmla="*/ 439656 w 471247"/>
                <a:gd name="connsiteY50" fmla="*/ 147663 h 422423"/>
                <a:gd name="connsiteX51" fmla="*/ 450319 w 471247"/>
                <a:gd name="connsiteY51" fmla="*/ 170512 h 422423"/>
                <a:gd name="connsiteX52" fmla="*/ 451842 w 471247"/>
                <a:gd name="connsiteY52" fmla="*/ 174415 h 422423"/>
                <a:gd name="connsiteX53" fmla="*/ 458792 w 471247"/>
                <a:gd name="connsiteY53" fmla="*/ 194027 h 422423"/>
                <a:gd name="connsiteX54" fmla="*/ 461172 w 471247"/>
                <a:gd name="connsiteY54" fmla="*/ 202025 h 422423"/>
                <a:gd name="connsiteX55" fmla="*/ 466218 w 471247"/>
                <a:gd name="connsiteY55" fmla="*/ 223350 h 422423"/>
                <a:gd name="connsiteX56" fmla="*/ 468408 w 471247"/>
                <a:gd name="connsiteY56" fmla="*/ 236489 h 422423"/>
                <a:gd name="connsiteX57" fmla="*/ 470978 w 471247"/>
                <a:gd name="connsiteY57" fmla="*/ 287614 h 422423"/>
                <a:gd name="connsiteX58" fmla="*/ 470788 w 471247"/>
                <a:gd name="connsiteY58" fmla="*/ 291422 h 422423"/>
                <a:gd name="connsiteX59" fmla="*/ 470788 w 471247"/>
                <a:gd name="connsiteY59" fmla="*/ 292469 h 422423"/>
                <a:gd name="connsiteX60" fmla="*/ 470217 w 471247"/>
                <a:gd name="connsiteY60" fmla="*/ 299800 h 422423"/>
                <a:gd name="connsiteX61" fmla="*/ 469741 w 471247"/>
                <a:gd name="connsiteY61" fmla="*/ 304846 h 422423"/>
                <a:gd name="connsiteX62" fmla="*/ 469645 w 471247"/>
                <a:gd name="connsiteY62" fmla="*/ 305893 h 422423"/>
                <a:gd name="connsiteX63" fmla="*/ 468408 w 471247"/>
                <a:gd name="connsiteY63" fmla="*/ 315699 h 422423"/>
                <a:gd name="connsiteX64" fmla="*/ 466313 w 471247"/>
                <a:gd name="connsiteY64" fmla="*/ 328361 h 422423"/>
                <a:gd name="connsiteX65" fmla="*/ 466123 w 471247"/>
                <a:gd name="connsiteY65" fmla="*/ 329409 h 422423"/>
                <a:gd name="connsiteX66" fmla="*/ 463362 w 471247"/>
                <a:gd name="connsiteY66" fmla="*/ 341785 h 422423"/>
                <a:gd name="connsiteX67" fmla="*/ 460506 w 471247"/>
                <a:gd name="connsiteY67" fmla="*/ 352448 h 422423"/>
                <a:gd name="connsiteX68" fmla="*/ 459173 w 471247"/>
                <a:gd name="connsiteY68" fmla="*/ 357018 h 422423"/>
                <a:gd name="connsiteX69" fmla="*/ 458983 w 471247"/>
                <a:gd name="connsiteY69" fmla="*/ 357589 h 422423"/>
                <a:gd name="connsiteX70" fmla="*/ 455745 w 471247"/>
                <a:gd name="connsiteY70" fmla="*/ 367395 h 422423"/>
                <a:gd name="connsiteX71" fmla="*/ 451366 w 471247"/>
                <a:gd name="connsiteY71" fmla="*/ 379201 h 422423"/>
                <a:gd name="connsiteX72" fmla="*/ 450033 w 471247"/>
                <a:gd name="connsiteY72" fmla="*/ 382343 h 422423"/>
                <a:gd name="connsiteX73" fmla="*/ 449938 w 471247"/>
                <a:gd name="connsiteY73" fmla="*/ 382628 h 422423"/>
                <a:gd name="connsiteX74" fmla="*/ 445654 w 471247"/>
                <a:gd name="connsiteY74" fmla="*/ 392339 h 422423"/>
                <a:gd name="connsiteX75" fmla="*/ 440037 w 471247"/>
                <a:gd name="connsiteY75" fmla="*/ 403668 h 422423"/>
                <a:gd name="connsiteX76" fmla="*/ 432230 w 471247"/>
                <a:gd name="connsiteY76" fmla="*/ 417759 h 422423"/>
                <a:gd name="connsiteX77" fmla="*/ 429374 w 471247"/>
                <a:gd name="connsiteY77" fmla="*/ 422424 h 42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471247" h="422423">
                  <a:moveTo>
                    <a:pt x="0" y="80829"/>
                  </a:moveTo>
                  <a:lnTo>
                    <a:pt x="95" y="80829"/>
                  </a:lnTo>
                  <a:cubicBezTo>
                    <a:pt x="6569" y="74260"/>
                    <a:pt x="13233" y="68262"/>
                    <a:pt x="20183" y="62550"/>
                  </a:cubicBezTo>
                  <a:cubicBezTo>
                    <a:pt x="20469" y="62359"/>
                    <a:pt x="20659" y="62169"/>
                    <a:pt x="20945" y="61978"/>
                  </a:cubicBezTo>
                  <a:cubicBezTo>
                    <a:pt x="24563" y="59027"/>
                    <a:pt x="28276" y="56171"/>
                    <a:pt x="31989" y="53410"/>
                  </a:cubicBezTo>
                  <a:cubicBezTo>
                    <a:pt x="35226" y="51125"/>
                    <a:pt x="38463" y="48840"/>
                    <a:pt x="41700" y="46650"/>
                  </a:cubicBezTo>
                  <a:cubicBezTo>
                    <a:pt x="44080" y="45032"/>
                    <a:pt x="46555" y="43413"/>
                    <a:pt x="49031" y="41985"/>
                  </a:cubicBezTo>
                  <a:cubicBezTo>
                    <a:pt x="49031" y="41985"/>
                    <a:pt x="49316" y="41795"/>
                    <a:pt x="49411" y="41700"/>
                  </a:cubicBezTo>
                  <a:cubicBezTo>
                    <a:pt x="49792" y="41414"/>
                    <a:pt x="50078" y="41224"/>
                    <a:pt x="50459" y="41033"/>
                  </a:cubicBezTo>
                  <a:cubicBezTo>
                    <a:pt x="50744" y="40748"/>
                    <a:pt x="51125" y="40652"/>
                    <a:pt x="51411" y="40462"/>
                  </a:cubicBezTo>
                  <a:cubicBezTo>
                    <a:pt x="53410" y="39129"/>
                    <a:pt x="55504" y="37891"/>
                    <a:pt x="57599" y="36749"/>
                  </a:cubicBezTo>
                  <a:cubicBezTo>
                    <a:pt x="61217" y="34655"/>
                    <a:pt x="64834" y="32655"/>
                    <a:pt x="68452" y="30751"/>
                  </a:cubicBezTo>
                  <a:cubicBezTo>
                    <a:pt x="71975" y="28942"/>
                    <a:pt x="75497" y="27228"/>
                    <a:pt x="79020" y="25610"/>
                  </a:cubicBezTo>
                  <a:cubicBezTo>
                    <a:pt x="81114" y="24658"/>
                    <a:pt x="83114" y="23706"/>
                    <a:pt x="85208" y="22849"/>
                  </a:cubicBezTo>
                  <a:cubicBezTo>
                    <a:pt x="87303" y="21897"/>
                    <a:pt x="89302" y="21040"/>
                    <a:pt x="91397" y="20279"/>
                  </a:cubicBezTo>
                  <a:cubicBezTo>
                    <a:pt x="95205" y="18660"/>
                    <a:pt x="99203" y="17137"/>
                    <a:pt x="103107" y="15804"/>
                  </a:cubicBezTo>
                  <a:cubicBezTo>
                    <a:pt x="104154" y="15423"/>
                    <a:pt x="105106" y="15138"/>
                    <a:pt x="106058" y="14757"/>
                  </a:cubicBezTo>
                  <a:cubicBezTo>
                    <a:pt x="107772" y="14090"/>
                    <a:pt x="109581" y="13519"/>
                    <a:pt x="111390" y="13043"/>
                  </a:cubicBezTo>
                  <a:cubicBezTo>
                    <a:pt x="113103" y="12472"/>
                    <a:pt x="114817" y="11901"/>
                    <a:pt x="116626" y="11425"/>
                  </a:cubicBezTo>
                  <a:cubicBezTo>
                    <a:pt x="120339" y="10282"/>
                    <a:pt x="124052" y="9330"/>
                    <a:pt x="127765" y="8378"/>
                  </a:cubicBezTo>
                  <a:cubicBezTo>
                    <a:pt x="129098" y="7997"/>
                    <a:pt x="130526" y="7712"/>
                    <a:pt x="131954" y="7331"/>
                  </a:cubicBezTo>
                  <a:lnTo>
                    <a:pt x="133382" y="7045"/>
                  </a:lnTo>
                  <a:cubicBezTo>
                    <a:pt x="135381" y="6569"/>
                    <a:pt x="137285" y="6093"/>
                    <a:pt x="139189" y="5807"/>
                  </a:cubicBezTo>
                  <a:cubicBezTo>
                    <a:pt x="140903" y="5427"/>
                    <a:pt x="142617" y="5046"/>
                    <a:pt x="144331" y="4760"/>
                  </a:cubicBezTo>
                  <a:cubicBezTo>
                    <a:pt x="145092" y="4570"/>
                    <a:pt x="145854" y="4474"/>
                    <a:pt x="146615" y="4379"/>
                  </a:cubicBezTo>
                  <a:cubicBezTo>
                    <a:pt x="149472" y="3808"/>
                    <a:pt x="152328" y="3332"/>
                    <a:pt x="155184" y="2951"/>
                  </a:cubicBezTo>
                  <a:cubicBezTo>
                    <a:pt x="156326" y="2761"/>
                    <a:pt x="157564" y="2666"/>
                    <a:pt x="158802" y="2475"/>
                  </a:cubicBezTo>
                  <a:cubicBezTo>
                    <a:pt x="161467" y="2094"/>
                    <a:pt x="164228" y="1714"/>
                    <a:pt x="166894" y="1428"/>
                  </a:cubicBezTo>
                  <a:cubicBezTo>
                    <a:pt x="169274" y="1238"/>
                    <a:pt x="171559" y="1047"/>
                    <a:pt x="173939" y="857"/>
                  </a:cubicBezTo>
                  <a:cubicBezTo>
                    <a:pt x="174701" y="857"/>
                    <a:pt x="175462" y="857"/>
                    <a:pt x="176319" y="666"/>
                  </a:cubicBezTo>
                  <a:cubicBezTo>
                    <a:pt x="178985" y="476"/>
                    <a:pt x="181746" y="286"/>
                    <a:pt x="184412" y="190"/>
                  </a:cubicBezTo>
                  <a:cubicBezTo>
                    <a:pt x="188220" y="190"/>
                    <a:pt x="192028" y="0"/>
                    <a:pt x="195836" y="0"/>
                  </a:cubicBezTo>
                  <a:cubicBezTo>
                    <a:pt x="199264" y="0"/>
                    <a:pt x="202786" y="0"/>
                    <a:pt x="206214" y="190"/>
                  </a:cubicBezTo>
                  <a:cubicBezTo>
                    <a:pt x="207642" y="190"/>
                    <a:pt x="209165" y="381"/>
                    <a:pt x="210593" y="476"/>
                  </a:cubicBezTo>
                  <a:cubicBezTo>
                    <a:pt x="213735" y="476"/>
                    <a:pt x="216781" y="857"/>
                    <a:pt x="219828" y="1142"/>
                  </a:cubicBezTo>
                  <a:cubicBezTo>
                    <a:pt x="222208" y="1333"/>
                    <a:pt x="224493" y="1523"/>
                    <a:pt x="226873" y="1904"/>
                  </a:cubicBezTo>
                  <a:cubicBezTo>
                    <a:pt x="227825" y="1904"/>
                    <a:pt x="228777" y="2094"/>
                    <a:pt x="229729" y="2190"/>
                  </a:cubicBezTo>
                  <a:cubicBezTo>
                    <a:pt x="232014" y="2380"/>
                    <a:pt x="234204" y="2761"/>
                    <a:pt x="236394" y="3142"/>
                  </a:cubicBezTo>
                  <a:cubicBezTo>
                    <a:pt x="239250" y="3523"/>
                    <a:pt x="242201" y="3999"/>
                    <a:pt x="245152" y="4570"/>
                  </a:cubicBezTo>
                  <a:cubicBezTo>
                    <a:pt x="247342" y="4951"/>
                    <a:pt x="249627" y="5331"/>
                    <a:pt x="251817" y="5903"/>
                  </a:cubicBezTo>
                  <a:cubicBezTo>
                    <a:pt x="254863" y="6474"/>
                    <a:pt x="257910" y="7140"/>
                    <a:pt x="260956" y="7902"/>
                  </a:cubicBezTo>
                  <a:cubicBezTo>
                    <a:pt x="269620" y="9996"/>
                    <a:pt x="278189" y="12567"/>
                    <a:pt x="286567" y="15518"/>
                  </a:cubicBezTo>
                  <a:cubicBezTo>
                    <a:pt x="295040" y="18374"/>
                    <a:pt x="303323" y="21802"/>
                    <a:pt x="311510" y="25610"/>
                  </a:cubicBezTo>
                  <a:cubicBezTo>
                    <a:pt x="315604" y="27514"/>
                    <a:pt x="319603" y="29513"/>
                    <a:pt x="323601" y="31608"/>
                  </a:cubicBezTo>
                  <a:cubicBezTo>
                    <a:pt x="331598" y="35797"/>
                    <a:pt x="339500" y="40367"/>
                    <a:pt x="347117" y="45508"/>
                  </a:cubicBezTo>
                  <a:cubicBezTo>
                    <a:pt x="362445" y="55600"/>
                    <a:pt x="377011" y="67405"/>
                    <a:pt x="390435" y="80829"/>
                  </a:cubicBezTo>
                  <a:lnTo>
                    <a:pt x="390435" y="80829"/>
                  </a:lnTo>
                  <a:cubicBezTo>
                    <a:pt x="397195" y="87684"/>
                    <a:pt x="403478" y="94633"/>
                    <a:pt x="409381" y="101869"/>
                  </a:cubicBezTo>
                  <a:cubicBezTo>
                    <a:pt x="415283" y="109105"/>
                    <a:pt x="420805" y="116531"/>
                    <a:pt x="425756" y="124147"/>
                  </a:cubicBezTo>
                  <a:cubicBezTo>
                    <a:pt x="429945" y="130431"/>
                    <a:pt x="433753" y="136904"/>
                    <a:pt x="437276" y="143378"/>
                  </a:cubicBezTo>
                  <a:cubicBezTo>
                    <a:pt x="438133" y="144806"/>
                    <a:pt x="438894" y="146234"/>
                    <a:pt x="439656" y="147663"/>
                  </a:cubicBezTo>
                  <a:cubicBezTo>
                    <a:pt x="443655" y="155184"/>
                    <a:pt x="447177" y="162800"/>
                    <a:pt x="450319" y="170512"/>
                  </a:cubicBezTo>
                  <a:cubicBezTo>
                    <a:pt x="450890" y="171749"/>
                    <a:pt x="451461" y="173082"/>
                    <a:pt x="451842" y="174415"/>
                  </a:cubicBezTo>
                  <a:cubicBezTo>
                    <a:pt x="454508" y="180889"/>
                    <a:pt x="456793" y="187458"/>
                    <a:pt x="458792" y="194027"/>
                  </a:cubicBezTo>
                  <a:cubicBezTo>
                    <a:pt x="459649" y="196598"/>
                    <a:pt x="460506" y="199264"/>
                    <a:pt x="461172" y="202025"/>
                  </a:cubicBezTo>
                  <a:cubicBezTo>
                    <a:pt x="463171" y="209070"/>
                    <a:pt x="464790" y="216210"/>
                    <a:pt x="466218" y="223350"/>
                  </a:cubicBezTo>
                  <a:cubicBezTo>
                    <a:pt x="467075" y="227730"/>
                    <a:pt x="467837" y="232109"/>
                    <a:pt x="468408" y="236489"/>
                  </a:cubicBezTo>
                  <a:cubicBezTo>
                    <a:pt x="470883" y="253435"/>
                    <a:pt x="471740" y="270572"/>
                    <a:pt x="470978" y="287614"/>
                  </a:cubicBezTo>
                  <a:cubicBezTo>
                    <a:pt x="470978" y="288851"/>
                    <a:pt x="470883" y="290184"/>
                    <a:pt x="470788" y="291422"/>
                  </a:cubicBezTo>
                  <a:lnTo>
                    <a:pt x="470788" y="292469"/>
                  </a:lnTo>
                  <a:cubicBezTo>
                    <a:pt x="470597" y="294945"/>
                    <a:pt x="470502" y="297325"/>
                    <a:pt x="470217" y="299800"/>
                  </a:cubicBezTo>
                  <a:cubicBezTo>
                    <a:pt x="470122" y="301514"/>
                    <a:pt x="469931" y="303132"/>
                    <a:pt x="469741" y="304846"/>
                  </a:cubicBezTo>
                  <a:cubicBezTo>
                    <a:pt x="469741" y="305227"/>
                    <a:pt x="469645" y="305512"/>
                    <a:pt x="469645" y="305893"/>
                  </a:cubicBezTo>
                  <a:cubicBezTo>
                    <a:pt x="469265" y="309130"/>
                    <a:pt x="468884" y="312462"/>
                    <a:pt x="468408" y="315699"/>
                  </a:cubicBezTo>
                  <a:cubicBezTo>
                    <a:pt x="467837" y="319983"/>
                    <a:pt x="467075" y="324172"/>
                    <a:pt x="466313" y="328361"/>
                  </a:cubicBezTo>
                  <a:cubicBezTo>
                    <a:pt x="466218" y="328742"/>
                    <a:pt x="466218" y="329123"/>
                    <a:pt x="466123" y="329409"/>
                  </a:cubicBezTo>
                  <a:cubicBezTo>
                    <a:pt x="465266" y="333503"/>
                    <a:pt x="464409" y="337691"/>
                    <a:pt x="463362" y="341785"/>
                  </a:cubicBezTo>
                  <a:cubicBezTo>
                    <a:pt x="462505" y="345308"/>
                    <a:pt x="461553" y="348926"/>
                    <a:pt x="460506" y="352448"/>
                  </a:cubicBezTo>
                  <a:cubicBezTo>
                    <a:pt x="460125" y="353972"/>
                    <a:pt x="459649" y="355495"/>
                    <a:pt x="459173" y="357018"/>
                  </a:cubicBezTo>
                  <a:cubicBezTo>
                    <a:pt x="459078" y="357208"/>
                    <a:pt x="459078" y="357399"/>
                    <a:pt x="458983" y="357589"/>
                  </a:cubicBezTo>
                  <a:cubicBezTo>
                    <a:pt x="458030" y="360921"/>
                    <a:pt x="456888" y="364158"/>
                    <a:pt x="455745" y="367395"/>
                  </a:cubicBezTo>
                  <a:cubicBezTo>
                    <a:pt x="454413" y="371394"/>
                    <a:pt x="452889" y="375297"/>
                    <a:pt x="451366" y="379201"/>
                  </a:cubicBezTo>
                  <a:cubicBezTo>
                    <a:pt x="450985" y="380248"/>
                    <a:pt x="450509" y="381295"/>
                    <a:pt x="450033" y="382343"/>
                  </a:cubicBezTo>
                  <a:cubicBezTo>
                    <a:pt x="450033" y="382343"/>
                    <a:pt x="449938" y="382533"/>
                    <a:pt x="449938" y="382628"/>
                  </a:cubicBezTo>
                  <a:cubicBezTo>
                    <a:pt x="448605" y="385865"/>
                    <a:pt x="447177" y="389102"/>
                    <a:pt x="445654" y="392339"/>
                  </a:cubicBezTo>
                  <a:cubicBezTo>
                    <a:pt x="443940" y="396147"/>
                    <a:pt x="442036" y="399955"/>
                    <a:pt x="440037" y="403668"/>
                  </a:cubicBezTo>
                  <a:cubicBezTo>
                    <a:pt x="437561" y="408429"/>
                    <a:pt x="434991" y="413094"/>
                    <a:pt x="432230" y="417759"/>
                  </a:cubicBezTo>
                  <a:cubicBezTo>
                    <a:pt x="431278" y="419282"/>
                    <a:pt x="430326" y="420900"/>
                    <a:pt x="429374" y="422424"/>
                  </a:cubicBez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27" name="Freeform: Shape 26">
              <a:extLst>
                <a:ext uri="{FF2B5EF4-FFF2-40B4-BE49-F238E27FC236}">
                  <a16:creationId xmlns:a16="http://schemas.microsoft.com/office/drawing/2014/main" id="{8E1E3066-27BB-576F-8E74-94974D8D465C}"/>
                </a:ext>
              </a:extLst>
            </p:cNvPr>
            <p:cNvSpPr/>
            <p:nvPr/>
          </p:nvSpPr>
          <p:spPr>
            <a:xfrm>
              <a:off x="2854296" y="5627869"/>
              <a:ext cx="52077" cy="57313"/>
            </a:xfrm>
            <a:custGeom>
              <a:avLst/>
              <a:gdLst>
                <a:gd name="connsiteX0" fmla="*/ 52077 w 52077"/>
                <a:gd name="connsiteY0" fmla="*/ 57313 h 57313"/>
                <a:gd name="connsiteX1" fmla="*/ 0 w 52077"/>
                <a:gd name="connsiteY1" fmla="*/ 52077 h 57313"/>
                <a:gd name="connsiteX2" fmla="*/ 5236 w 52077"/>
                <a:gd name="connsiteY2" fmla="*/ 0 h 57313"/>
              </a:gdLst>
              <a:ahLst/>
              <a:cxnLst>
                <a:cxn ang="0">
                  <a:pos x="connsiteX0" y="connsiteY0"/>
                </a:cxn>
                <a:cxn ang="0">
                  <a:pos x="connsiteX1" y="connsiteY1"/>
                </a:cxn>
                <a:cxn ang="0">
                  <a:pos x="connsiteX2" y="connsiteY2"/>
                </a:cxn>
              </a:cxnLst>
              <a:rect l="l" t="t" r="r" b="b"/>
              <a:pathLst>
                <a:path w="52077" h="57313">
                  <a:moveTo>
                    <a:pt x="52077" y="57313"/>
                  </a:moveTo>
                  <a:lnTo>
                    <a:pt x="0" y="52077"/>
                  </a:lnTo>
                  <a:lnTo>
                    <a:pt x="5236" y="0"/>
                  </a:ln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28" name="Freeform: Shape 27">
              <a:extLst>
                <a:ext uri="{FF2B5EF4-FFF2-40B4-BE49-F238E27FC236}">
                  <a16:creationId xmlns:a16="http://schemas.microsoft.com/office/drawing/2014/main" id="{A814D35B-C42B-BE4B-B659-13AA1A5EB6CE}"/>
                </a:ext>
              </a:extLst>
            </p:cNvPr>
            <p:cNvSpPr/>
            <p:nvPr/>
          </p:nvSpPr>
          <p:spPr>
            <a:xfrm>
              <a:off x="3192654" y="6065144"/>
              <a:ext cx="52077" cy="57313"/>
            </a:xfrm>
            <a:custGeom>
              <a:avLst/>
              <a:gdLst>
                <a:gd name="connsiteX0" fmla="*/ 0 w 52077"/>
                <a:gd name="connsiteY0" fmla="*/ 0 h 57313"/>
                <a:gd name="connsiteX1" fmla="*/ 52077 w 52077"/>
                <a:gd name="connsiteY1" fmla="*/ 5236 h 57313"/>
                <a:gd name="connsiteX2" fmla="*/ 46841 w 52077"/>
                <a:gd name="connsiteY2" fmla="*/ 57313 h 57313"/>
              </a:gdLst>
              <a:ahLst/>
              <a:cxnLst>
                <a:cxn ang="0">
                  <a:pos x="connsiteX0" y="connsiteY0"/>
                </a:cxn>
                <a:cxn ang="0">
                  <a:pos x="connsiteX1" y="connsiteY1"/>
                </a:cxn>
                <a:cxn ang="0">
                  <a:pos x="connsiteX2" y="connsiteY2"/>
                </a:cxn>
              </a:cxnLst>
              <a:rect l="l" t="t" r="r" b="b"/>
              <a:pathLst>
                <a:path w="52077" h="57313">
                  <a:moveTo>
                    <a:pt x="0" y="0"/>
                  </a:moveTo>
                  <a:lnTo>
                    <a:pt x="52077" y="5236"/>
                  </a:lnTo>
                  <a:lnTo>
                    <a:pt x="46841" y="57313"/>
                  </a:lnTo>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grpSp>
          <p:nvGrpSpPr>
            <p:cNvPr id="29" name="Graphic 920">
              <a:extLst>
                <a:ext uri="{FF2B5EF4-FFF2-40B4-BE49-F238E27FC236}">
                  <a16:creationId xmlns:a16="http://schemas.microsoft.com/office/drawing/2014/main" id="{2CA97963-472D-D389-F68C-85D7692D22AE}"/>
                </a:ext>
              </a:extLst>
            </p:cNvPr>
            <p:cNvGrpSpPr/>
            <p:nvPr/>
          </p:nvGrpSpPr>
          <p:grpSpPr>
            <a:xfrm>
              <a:off x="2880478" y="5706222"/>
              <a:ext cx="337881" cy="337881"/>
              <a:chOff x="2880478" y="5706222"/>
              <a:chExt cx="337881" cy="337881"/>
            </a:xfrm>
            <a:grpFill/>
          </p:grpSpPr>
          <p:sp>
            <p:nvSpPr>
              <p:cNvPr id="30" name="Freeform: Shape 29">
                <a:extLst>
                  <a:ext uri="{FF2B5EF4-FFF2-40B4-BE49-F238E27FC236}">
                    <a16:creationId xmlns:a16="http://schemas.microsoft.com/office/drawing/2014/main" id="{0E61D86E-2234-1A62-267C-375A21DE6A40}"/>
                  </a:ext>
                </a:extLst>
              </p:cNvPr>
              <p:cNvSpPr/>
              <p:nvPr/>
            </p:nvSpPr>
            <p:spPr>
              <a:xfrm>
                <a:off x="2880478" y="5706222"/>
                <a:ext cx="337881" cy="337881"/>
              </a:xfrm>
              <a:custGeom>
                <a:avLst/>
                <a:gdLst>
                  <a:gd name="connsiteX0" fmla="*/ 337882 w 337881"/>
                  <a:gd name="connsiteY0" fmla="*/ 195931 h 337881"/>
                  <a:gd name="connsiteX1" fmla="*/ 337882 w 337881"/>
                  <a:gd name="connsiteY1" fmla="*/ 141950 h 337881"/>
                  <a:gd name="connsiteX2" fmla="*/ 296182 w 337881"/>
                  <a:gd name="connsiteY2" fmla="*/ 136143 h 337881"/>
                  <a:gd name="connsiteX3" fmla="*/ 282092 w 337881"/>
                  <a:gd name="connsiteY3" fmla="*/ 102155 h 337881"/>
                  <a:gd name="connsiteX4" fmla="*/ 307512 w 337881"/>
                  <a:gd name="connsiteY4" fmla="*/ 68547 h 337881"/>
                  <a:gd name="connsiteX5" fmla="*/ 269334 w 337881"/>
                  <a:gd name="connsiteY5" fmla="*/ 30370 h 337881"/>
                  <a:gd name="connsiteX6" fmla="*/ 235727 w 337881"/>
                  <a:gd name="connsiteY6" fmla="*/ 55790 h 337881"/>
                  <a:gd name="connsiteX7" fmla="*/ 201739 w 337881"/>
                  <a:gd name="connsiteY7" fmla="*/ 41700 h 337881"/>
                  <a:gd name="connsiteX8" fmla="*/ 195932 w 337881"/>
                  <a:gd name="connsiteY8" fmla="*/ 0 h 337881"/>
                  <a:gd name="connsiteX9" fmla="*/ 141950 w 337881"/>
                  <a:gd name="connsiteY9" fmla="*/ 0 h 337881"/>
                  <a:gd name="connsiteX10" fmla="*/ 136143 w 337881"/>
                  <a:gd name="connsiteY10" fmla="*/ 41700 h 337881"/>
                  <a:gd name="connsiteX11" fmla="*/ 102155 w 337881"/>
                  <a:gd name="connsiteY11" fmla="*/ 55790 h 337881"/>
                  <a:gd name="connsiteX12" fmla="*/ 68547 w 337881"/>
                  <a:gd name="connsiteY12" fmla="*/ 30370 h 337881"/>
                  <a:gd name="connsiteX13" fmla="*/ 30370 w 337881"/>
                  <a:gd name="connsiteY13" fmla="*/ 68547 h 337881"/>
                  <a:gd name="connsiteX14" fmla="*/ 55790 w 337881"/>
                  <a:gd name="connsiteY14" fmla="*/ 102155 h 337881"/>
                  <a:gd name="connsiteX15" fmla="*/ 41700 w 337881"/>
                  <a:gd name="connsiteY15" fmla="*/ 136143 h 337881"/>
                  <a:gd name="connsiteX16" fmla="*/ 0 w 337881"/>
                  <a:gd name="connsiteY16" fmla="*/ 141950 h 337881"/>
                  <a:gd name="connsiteX17" fmla="*/ 0 w 337881"/>
                  <a:gd name="connsiteY17" fmla="*/ 195931 h 337881"/>
                  <a:gd name="connsiteX18" fmla="*/ 41700 w 337881"/>
                  <a:gd name="connsiteY18" fmla="*/ 201739 h 337881"/>
                  <a:gd name="connsiteX19" fmla="*/ 55790 w 337881"/>
                  <a:gd name="connsiteY19" fmla="*/ 235727 h 337881"/>
                  <a:gd name="connsiteX20" fmla="*/ 30370 w 337881"/>
                  <a:gd name="connsiteY20" fmla="*/ 269334 h 337881"/>
                  <a:gd name="connsiteX21" fmla="*/ 68547 w 337881"/>
                  <a:gd name="connsiteY21" fmla="*/ 307512 h 337881"/>
                  <a:gd name="connsiteX22" fmla="*/ 102155 w 337881"/>
                  <a:gd name="connsiteY22" fmla="*/ 282092 h 337881"/>
                  <a:gd name="connsiteX23" fmla="*/ 136143 w 337881"/>
                  <a:gd name="connsiteY23" fmla="*/ 296182 h 337881"/>
                  <a:gd name="connsiteX24" fmla="*/ 141950 w 337881"/>
                  <a:gd name="connsiteY24" fmla="*/ 337882 h 337881"/>
                  <a:gd name="connsiteX25" fmla="*/ 195932 w 337881"/>
                  <a:gd name="connsiteY25" fmla="*/ 337882 h 337881"/>
                  <a:gd name="connsiteX26" fmla="*/ 201739 w 337881"/>
                  <a:gd name="connsiteY26" fmla="*/ 296182 h 337881"/>
                  <a:gd name="connsiteX27" fmla="*/ 235727 w 337881"/>
                  <a:gd name="connsiteY27" fmla="*/ 282092 h 337881"/>
                  <a:gd name="connsiteX28" fmla="*/ 269334 w 337881"/>
                  <a:gd name="connsiteY28" fmla="*/ 307512 h 337881"/>
                  <a:gd name="connsiteX29" fmla="*/ 307512 w 337881"/>
                  <a:gd name="connsiteY29" fmla="*/ 269334 h 337881"/>
                  <a:gd name="connsiteX30" fmla="*/ 282092 w 337881"/>
                  <a:gd name="connsiteY30" fmla="*/ 235727 h 337881"/>
                  <a:gd name="connsiteX31" fmla="*/ 296182 w 337881"/>
                  <a:gd name="connsiteY31" fmla="*/ 201739 h 337881"/>
                  <a:gd name="connsiteX32" fmla="*/ 337882 w 337881"/>
                  <a:gd name="connsiteY32" fmla="*/ 195931 h 33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37881" h="337881">
                    <a:moveTo>
                      <a:pt x="337882" y="195931"/>
                    </a:moveTo>
                    <a:lnTo>
                      <a:pt x="337882" y="141950"/>
                    </a:lnTo>
                    <a:lnTo>
                      <a:pt x="296182" y="136143"/>
                    </a:lnTo>
                    <a:cubicBezTo>
                      <a:pt x="293040" y="124052"/>
                      <a:pt x="288280" y="112627"/>
                      <a:pt x="282092" y="102155"/>
                    </a:cubicBezTo>
                    <a:lnTo>
                      <a:pt x="307512" y="68547"/>
                    </a:lnTo>
                    <a:lnTo>
                      <a:pt x="269334" y="30370"/>
                    </a:lnTo>
                    <a:lnTo>
                      <a:pt x="235727" y="55790"/>
                    </a:lnTo>
                    <a:cubicBezTo>
                      <a:pt x="225255" y="49602"/>
                      <a:pt x="213830" y="44841"/>
                      <a:pt x="201739" y="41700"/>
                    </a:cubicBezTo>
                    <a:lnTo>
                      <a:pt x="195932" y="0"/>
                    </a:lnTo>
                    <a:lnTo>
                      <a:pt x="141950" y="0"/>
                    </a:lnTo>
                    <a:lnTo>
                      <a:pt x="136143" y="41700"/>
                    </a:lnTo>
                    <a:cubicBezTo>
                      <a:pt x="124052" y="44841"/>
                      <a:pt x="112627" y="49602"/>
                      <a:pt x="102155" y="55790"/>
                    </a:cubicBezTo>
                    <a:lnTo>
                      <a:pt x="68547" y="30370"/>
                    </a:lnTo>
                    <a:lnTo>
                      <a:pt x="30370" y="68547"/>
                    </a:lnTo>
                    <a:lnTo>
                      <a:pt x="55790" y="102155"/>
                    </a:lnTo>
                    <a:cubicBezTo>
                      <a:pt x="49602" y="112627"/>
                      <a:pt x="44841" y="124052"/>
                      <a:pt x="41700" y="136143"/>
                    </a:cubicBezTo>
                    <a:lnTo>
                      <a:pt x="0" y="141950"/>
                    </a:lnTo>
                    <a:lnTo>
                      <a:pt x="0" y="195931"/>
                    </a:lnTo>
                    <a:lnTo>
                      <a:pt x="41700" y="201739"/>
                    </a:lnTo>
                    <a:cubicBezTo>
                      <a:pt x="44841" y="213830"/>
                      <a:pt x="49602" y="225255"/>
                      <a:pt x="55790" y="235727"/>
                    </a:cubicBezTo>
                    <a:lnTo>
                      <a:pt x="30370" y="269334"/>
                    </a:lnTo>
                    <a:lnTo>
                      <a:pt x="68547" y="307512"/>
                    </a:lnTo>
                    <a:lnTo>
                      <a:pt x="102155" y="282092"/>
                    </a:lnTo>
                    <a:cubicBezTo>
                      <a:pt x="112627" y="288280"/>
                      <a:pt x="124052" y="293040"/>
                      <a:pt x="136143" y="296182"/>
                    </a:cubicBezTo>
                    <a:lnTo>
                      <a:pt x="141950" y="337882"/>
                    </a:lnTo>
                    <a:lnTo>
                      <a:pt x="195932" y="337882"/>
                    </a:lnTo>
                    <a:lnTo>
                      <a:pt x="201739" y="296182"/>
                    </a:lnTo>
                    <a:cubicBezTo>
                      <a:pt x="213830" y="293040"/>
                      <a:pt x="225255" y="288280"/>
                      <a:pt x="235727" y="282092"/>
                    </a:cubicBezTo>
                    <a:lnTo>
                      <a:pt x="269334" y="307512"/>
                    </a:lnTo>
                    <a:lnTo>
                      <a:pt x="307512" y="269334"/>
                    </a:lnTo>
                    <a:lnTo>
                      <a:pt x="282092" y="235727"/>
                    </a:lnTo>
                    <a:cubicBezTo>
                      <a:pt x="288280" y="225255"/>
                      <a:pt x="293040" y="213830"/>
                      <a:pt x="296182" y="201739"/>
                    </a:cubicBezTo>
                    <a:lnTo>
                      <a:pt x="337882" y="195931"/>
                    </a:lnTo>
                    <a:close/>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sp>
            <p:nvSpPr>
              <p:cNvPr id="31" name="Freeform: Shape 30">
                <a:extLst>
                  <a:ext uri="{FF2B5EF4-FFF2-40B4-BE49-F238E27FC236}">
                    <a16:creationId xmlns:a16="http://schemas.microsoft.com/office/drawing/2014/main" id="{608FFEB4-A9D1-6B3C-07B5-ED50825450B8}"/>
                  </a:ext>
                </a:extLst>
              </p:cNvPr>
              <p:cNvSpPr/>
              <p:nvPr/>
            </p:nvSpPr>
            <p:spPr>
              <a:xfrm>
                <a:off x="2981680" y="5807425"/>
                <a:ext cx="135571" cy="135571"/>
              </a:xfrm>
              <a:custGeom>
                <a:avLst/>
                <a:gdLst>
                  <a:gd name="connsiteX0" fmla="*/ 135572 w 135571"/>
                  <a:gd name="connsiteY0" fmla="*/ 67786 h 135571"/>
                  <a:gd name="connsiteX1" fmla="*/ 67786 w 135571"/>
                  <a:gd name="connsiteY1" fmla="*/ 135572 h 135571"/>
                  <a:gd name="connsiteX2" fmla="*/ 0 w 135571"/>
                  <a:gd name="connsiteY2" fmla="*/ 67786 h 135571"/>
                  <a:gd name="connsiteX3" fmla="*/ 67786 w 135571"/>
                  <a:gd name="connsiteY3" fmla="*/ 0 h 135571"/>
                  <a:gd name="connsiteX4" fmla="*/ 135572 w 135571"/>
                  <a:gd name="connsiteY4" fmla="*/ 67786 h 13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71" h="135571">
                    <a:moveTo>
                      <a:pt x="135572" y="67786"/>
                    </a:moveTo>
                    <a:cubicBezTo>
                      <a:pt x="135572" y="105201"/>
                      <a:pt x="105201" y="135572"/>
                      <a:pt x="67786" y="135572"/>
                    </a:cubicBezTo>
                    <a:cubicBezTo>
                      <a:pt x="30370" y="135572"/>
                      <a:pt x="0" y="105201"/>
                      <a:pt x="0" y="67786"/>
                    </a:cubicBezTo>
                    <a:cubicBezTo>
                      <a:pt x="0" y="30370"/>
                      <a:pt x="30370" y="0"/>
                      <a:pt x="67786" y="0"/>
                    </a:cubicBezTo>
                    <a:cubicBezTo>
                      <a:pt x="105201" y="0"/>
                      <a:pt x="135572" y="30370"/>
                      <a:pt x="135572" y="67786"/>
                    </a:cubicBezTo>
                    <a:close/>
                  </a:path>
                </a:pathLst>
              </a:custGeom>
              <a:grpFill/>
              <a:ln w="6350" cap="rnd">
                <a:solidFill>
                  <a:schemeClr val="bg1"/>
                </a:solidFill>
                <a:prstDash val="solid"/>
                <a:round/>
              </a:ln>
            </p:spPr>
            <p:txBody>
              <a:bodyPr lIns="90000" tIns="46800" rIns="90000" bIns="46800" rtlCol="0" anchor="ctr"/>
              <a:lstStyle/>
              <a:p>
                <a:pPr defTabSz="457200"/>
                <a:endParaRPr lang="en-US" sz="1500">
                  <a:solidFill>
                    <a:srgbClr val="3F3F3F"/>
                  </a:solidFill>
                  <a:latin typeface="CVS Health Sans"/>
                </a:endParaRPr>
              </a:p>
            </p:txBody>
          </p:sp>
        </p:grpSp>
      </p:grpSp>
      <p:grpSp>
        <p:nvGrpSpPr>
          <p:cNvPr id="32" name="Item_689">
            <a:extLst>
              <a:ext uri="{FF2B5EF4-FFF2-40B4-BE49-F238E27FC236}">
                <a16:creationId xmlns:a16="http://schemas.microsoft.com/office/drawing/2014/main" id="{338E20F6-1773-D763-B50F-74678F36C293}"/>
              </a:ext>
            </a:extLst>
          </p:cNvPr>
          <p:cNvGrpSpPr/>
          <p:nvPr/>
        </p:nvGrpSpPr>
        <p:grpSpPr>
          <a:xfrm>
            <a:off x="8311644" y="4203240"/>
            <a:ext cx="363883" cy="338460"/>
            <a:chOff x="9701246" y="1439947"/>
            <a:chExt cx="560742" cy="521565"/>
          </a:xfrm>
          <a:noFill/>
        </p:grpSpPr>
        <p:sp>
          <p:nvSpPr>
            <p:cNvPr id="33" name="Freeform 273">
              <a:extLst>
                <a:ext uri="{FF2B5EF4-FFF2-40B4-BE49-F238E27FC236}">
                  <a16:creationId xmlns:a16="http://schemas.microsoft.com/office/drawing/2014/main" id="{4FD9C4F4-0B99-299F-5874-ECD1B5B9F8BA}"/>
                </a:ext>
              </a:extLst>
            </p:cNvPr>
            <p:cNvSpPr>
              <a:spLocks/>
            </p:cNvSpPr>
            <p:nvPr/>
          </p:nvSpPr>
          <p:spPr bwMode="auto">
            <a:xfrm>
              <a:off x="9701246" y="1903097"/>
              <a:ext cx="560742" cy="58415"/>
            </a:xfrm>
            <a:custGeom>
              <a:avLst/>
              <a:gdLst>
                <a:gd name="T0" fmla="*/ 402 w 430"/>
                <a:gd name="T1" fmla="*/ 42 h 42"/>
                <a:gd name="T2" fmla="*/ 28 w 430"/>
                <a:gd name="T3" fmla="*/ 42 h 42"/>
                <a:gd name="T4" fmla="*/ 0 w 430"/>
                <a:gd name="T5" fmla="*/ 14 h 42"/>
                <a:gd name="T6" fmla="*/ 0 w 430"/>
                <a:gd name="T7" fmla="*/ 0 h 42"/>
                <a:gd name="T8" fmla="*/ 166 w 430"/>
                <a:gd name="T9" fmla="*/ 0 h 42"/>
                <a:gd name="T10" fmla="*/ 180 w 430"/>
                <a:gd name="T11" fmla="*/ 14 h 42"/>
                <a:gd name="T12" fmla="*/ 250 w 430"/>
                <a:gd name="T13" fmla="*/ 14 h 42"/>
                <a:gd name="T14" fmla="*/ 263 w 430"/>
                <a:gd name="T15" fmla="*/ 0 h 42"/>
                <a:gd name="T16" fmla="*/ 430 w 430"/>
                <a:gd name="T17" fmla="*/ 0 h 42"/>
                <a:gd name="T18" fmla="*/ 430 w 430"/>
                <a:gd name="T19" fmla="*/ 14 h 42"/>
                <a:gd name="T20" fmla="*/ 402 w 430"/>
                <a:gd name="T2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0" h="42">
                  <a:moveTo>
                    <a:pt x="402" y="42"/>
                  </a:moveTo>
                  <a:lnTo>
                    <a:pt x="28" y="42"/>
                  </a:lnTo>
                  <a:lnTo>
                    <a:pt x="0" y="14"/>
                  </a:lnTo>
                  <a:lnTo>
                    <a:pt x="0" y="0"/>
                  </a:lnTo>
                  <a:lnTo>
                    <a:pt x="166" y="0"/>
                  </a:lnTo>
                  <a:lnTo>
                    <a:pt x="180" y="14"/>
                  </a:lnTo>
                  <a:lnTo>
                    <a:pt x="250" y="14"/>
                  </a:lnTo>
                  <a:lnTo>
                    <a:pt x="263" y="0"/>
                  </a:lnTo>
                  <a:lnTo>
                    <a:pt x="430" y="0"/>
                  </a:lnTo>
                  <a:lnTo>
                    <a:pt x="430" y="14"/>
                  </a:lnTo>
                  <a:lnTo>
                    <a:pt x="402" y="42"/>
                  </a:lnTo>
                  <a:close/>
                </a:path>
              </a:pathLst>
            </a:cu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34" name="Freeform 274">
              <a:extLst>
                <a:ext uri="{FF2B5EF4-FFF2-40B4-BE49-F238E27FC236}">
                  <a16:creationId xmlns:a16="http://schemas.microsoft.com/office/drawing/2014/main" id="{6530F088-C17A-9A93-4B04-FF0D3379F3E7}"/>
                </a:ext>
              </a:extLst>
            </p:cNvPr>
            <p:cNvSpPr>
              <a:spLocks/>
            </p:cNvSpPr>
            <p:nvPr/>
          </p:nvSpPr>
          <p:spPr bwMode="auto">
            <a:xfrm>
              <a:off x="9737759" y="1555387"/>
              <a:ext cx="89980" cy="318503"/>
            </a:xfrm>
            <a:custGeom>
              <a:avLst/>
              <a:gdLst>
                <a:gd name="T0" fmla="*/ 40 w 40"/>
                <a:gd name="T1" fmla="*/ 0 h 132"/>
                <a:gd name="T2" fmla="*/ 12 w 40"/>
                <a:gd name="T3" fmla="*/ 0 h 132"/>
                <a:gd name="T4" fmla="*/ 0 w 40"/>
                <a:gd name="T5" fmla="*/ 12 h 132"/>
                <a:gd name="T6" fmla="*/ 0 w 40"/>
                <a:gd name="T7" fmla="*/ 132 h 132"/>
              </a:gdLst>
              <a:ahLst/>
              <a:cxnLst>
                <a:cxn ang="0">
                  <a:pos x="T0" y="T1"/>
                </a:cxn>
                <a:cxn ang="0">
                  <a:pos x="T2" y="T3"/>
                </a:cxn>
                <a:cxn ang="0">
                  <a:pos x="T4" y="T5"/>
                </a:cxn>
                <a:cxn ang="0">
                  <a:pos x="T6" y="T7"/>
                </a:cxn>
              </a:cxnLst>
              <a:rect l="0" t="0" r="r" b="b"/>
              <a:pathLst>
                <a:path w="40" h="132">
                  <a:moveTo>
                    <a:pt x="40" y="0"/>
                  </a:moveTo>
                  <a:cubicBezTo>
                    <a:pt x="12" y="0"/>
                    <a:pt x="12" y="0"/>
                    <a:pt x="12" y="0"/>
                  </a:cubicBezTo>
                  <a:cubicBezTo>
                    <a:pt x="5" y="0"/>
                    <a:pt x="0" y="5"/>
                    <a:pt x="0" y="12"/>
                  </a:cubicBezTo>
                  <a:cubicBezTo>
                    <a:pt x="0" y="132"/>
                    <a:pt x="0" y="132"/>
                    <a:pt x="0" y="132"/>
                  </a:cubicBezTo>
                </a:path>
              </a:pathLst>
            </a:cu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35" name="Freeform 275">
              <a:extLst>
                <a:ext uri="{FF2B5EF4-FFF2-40B4-BE49-F238E27FC236}">
                  <a16:creationId xmlns:a16="http://schemas.microsoft.com/office/drawing/2014/main" id="{A2142711-C181-E2BC-7EFB-19FC43BB1C52}"/>
                </a:ext>
              </a:extLst>
            </p:cNvPr>
            <p:cNvSpPr>
              <a:spLocks/>
            </p:cNvSpPr>
            <p:nvPr/>
          </p:nvSpPr>
          <p:spPr bwMode="auto">
            <a:xfrm>
              <a:off x="10135495" y="1555387"/>
              <a:ext cx="89980" cy="318503"/>
            </a:xfrm>
            <a:custGeom>
              <a:avLst/>
              <a:gdLst>
                <a:gd name="T0" fmla="*/ 40 w 40"/>
                <a:gd name="T1" fmla="*/ 132 h 132"/>
                <a:gd name="T2" fmla="*/ 40 w 40"/>
                <a:gd name="T3" fmla="*/ 12 h 132"/>
                <a:gd name="T4" fmla="*/ 28 w 40"/>
                <a:gd name="T5" fmla="*/ 0 h 132"/>
                <a:gd name="T6" fmla="*/ 0 w 40"/>
                <a:gd name="T7" fmla="*/ 0 h 132"/>
              </a:gdLst>
              <a:ahLst/>
              <a:cxnLst>
                <a:cxn ang="0">
                  <a:pos x="T0" y="T1"/>
                </a:cxn>
                <a:cxn ang="0">
                  <a:pos x="T2" y="T3"/>
                </a:cxn>
                <a:cxn ang="0">
                  <a:pos x="T4" y="T5"/>
                </a:cxn>
                <a:cxn ang="0">
                  <a:pos x="T6" y="T7"/>
                </a:cxn>
              </a:cxnLst>
              <a:rect l="0" t="0" r="r" b="b"/>
              <a:pathLst>
                <a:path w="40" h="132">
                  <a:moveTo>
                    <a:pt x="40" y="132"/>
                  </a:moveTo>
                  <a:cubicBezTo>
                    <a:pt x="40" y="12"/>
                    <a:pt x="40" y="12"/>
                    <a:pt x="40" y="12"/>
                  </a:cubicBezTo>
                  <a:cubicBezTo>
                    <a:pt x="40" y="5"/>
                    <a:pt x="35" y="0"/>
                    <a:pt x="28" y="0"/>
                  </a:cubicBezTo>
                  <a:cubicBezTo>
                    <a:pt x="0" y="0"/>
                    <a:pt x="0" y="0"/>
                    <a:pt x="0" y="0"/>
                  </a:cubicBezTo>
                </a:path>
              </a:pathLst>
            </a:cu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36" name="Line 276">
              <a:extLst>
                <a:ext uri="{FF2B5EF4-FFF2-40B4-BE49-F238E27FC236}">
                  <a16:creationId xmlns:a16="http://schemas.microsoft.com/office/drawing/2014/main" id="{20CFE38A-F7A6-C524-CC92-C296BAA8A175}"/>
                </a:ext>
              </a:extLst>
            </p:cNvPr>
            <p:cNvSpPr>
              <a:spLocks noChangeShapeType="1"/>
            </p:cNvSpPr>
            <p:nvPr/>
          </p:nvSpPr>
          <p:spPr bwMode="auto">
            <a:xfrm>
              <a:off x="9935975" y="1844682"/>
              <a:ext cx="18257" cy="0"/>
            </a:xfrm>
            <a:prstGeom prst="line">
              <a:avLst/>
            </a:pr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37" name="Line 277">
              <a:extLst>
                <a:ext uri="{FF2B5EF4-FFF2-40B4-BE49-F238E27FC236}">
                  <a16:creationId xmlns:a16="http://schemas.microsoft.com/office/drawing/2014/main" id="{09EED211-4303-1A91-DDA6-26BF96B02D2A}"/>
                </a:ext>
              </a:extLst>
            </p:cNvPr>
            <p:cNvSpPr>
              <a:spLocks noChangeShapeType="1"/>
            </p:cNvSpPr>
            <p:nvPr/>
          </p:nvSpPr>
          <p:spPr bwMode="auto">
            <a:xfrm>
              <a:off x="9899462" y="1844682"/>
              <a:ext cx="18257" cy="0"/>
            </a:xfrm>
            <a:prstGeom prst="line">
              <a:avLst/>
            </a:pr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38" name="Line 278">
              <a:extLst>
                <a:ext uri="{FF2B5EF4-FFF2-40B4-BE49-F238E27FC236}">
                  <a16:creationId xmlns:a16="http://schemas.microsoft.com/office/drawing/2014/main" id="{BB64D35C-6DB5-0B3F-A26D-8686883469AC}"/>
                </a:ext>
              </a:extLst>
            </p:cNvPr>
            <p:cNvSpPr>
              <a:spLocks noChangeShapeType="1"/>
            </p:cNvSpPr>
            <p:nvPr/>
          </p:nvSpPr>
          <p:spPr bwMode="auto">
            <a:xfrm>
              <a:off x="9972488" y="1844682"/>
              <a:ext cx="18257" cy="0"/>
            </a:xfrm>
            <a:prstGeom prst="line">
              <a:avLst/>
            </a:pr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39" name="Line 279">
              <a:extLst>
                <a:ext uri="{FF2B5EF4-FFF2-40B4-BE49-F238E27FC236}">
                  <a16:creationId xmlns:a16="http://schemas.microsoft.com/office/drawing/2014/main" id="{0091263B-2137-241E-E600-F9EFF718FD39}"/>
                </a:ext>
              </a:extLst>
            </p:cNvPr>
            <p:cNvSpPr>
              <a:spLocks noChangeShapeType="1"/>
            </p:cNvSpPr>
            <p:nvPr/>
          </p:nvSpPr>
          <p:spPr bwMode="auto">
            <a:xfrm>
              <a:off x="10009002" y="1844682"/>
              <a:ext cx="18257" cy="0"/>
            </a:xfrm>
            <a:prstGeom prst="line">
              <a:avLst/>
            </a:pr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40" name="Line 280">
              <a:extLst>
                <a:ext uri="{FF2B5EF4-FFF2-40B4-BE49-F238E27FC236}">
                  <a16:creationId xmlns:a16="http://schemas.microsoft.com/office/drawing/2014/main" id="{344F911D-A758-5B25-B23D-B69890D8FC2C}"/>
                </a:ext>
              </a:extLst>
            </p:cNvPr>
            <p:cNvSpPr>
              <a:spLocks noChangeShapeType="1"/>
            </p:cNvSpPr>
            <p:nvPr/>
          </p:nvSpPr>
          <p:spPr bwMode="auto">
            <a:xfrm>
              <a:off x="10044212" y="1844682"/>
              <a:ext cx="18257" cy="0"/>
            </a:xfrm>
            <a:prstGeom prst="line">
              <a:avLst/>
            </a:pr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41" name="Freeform 281">
              <a:extLst>
                <a:ext uri="{FF2B5EF4-FFF2-40B4-BE49-F238E27FC236}">
                  <a16:creationId xmlns:a16="http://schemas.microsoft.com/office/drawing/2014/main" id="{AAC74343-8FDD-7789-1FD8-E2AF5CF6BB1E}"/>
                </a:ext>
              </a:extLst>
            </p:cNvPr>
            <p:cNvSpPr>
              <a:spLocks/>
            </p:cNvSpPr>
            <p:nvPr/>
          </p:nvSpPr>
          <p:spPr bwMode="auto">
            <a:xfrm>
              <a:off x="10080725" y="1594330"/>
              <a:ext cx="108237" cy="250351"/>
            </a:xfrm>
            <a:custGeom>
              <a:avLst/>
              <a:gdLst>
                <a:gd name="T0" fmla="*/ 42 w 83"/>
                <a:gd name="T1" fmla="*/ 0 h 180"/>
                <a:gd name="T2" fmla="*/ 83 w 83"/>
                <a:gd name="T3" fmla="*/ 0 h 180"/>
                <a:gd name="T4" fmla="*/ 83 w 83"/>
                <a:gd name="T5" fmla="*/ 180 h 180"/>
                <a:gd name="T6" fmla="*/ 0 w 83"/>
                <a:gd name="T7" fmla="*/ 180 h 180"/>
              </a:gdLst>
              <a:ahLst/>
              <a:cxnLst>
                <a:cxn ang="0">
                  <a:pos x="T0" y="T1"/>
                </a:cxn>
                <a:cxn ang="0">
                  <a:pos x="T2" y="T3"/>
                </a:cxn>
                <a:cxn ang="0">
                  <a:pos x="T4" y="T5"/>
                </a:cxn>
                <a:cxn ang="0">
                  <a:pos x="T6" y="T7"/>
                </a:cxn>
              </a:cxnLst>
              <a:rect l="0" t="0" r="r" b="b"/>
              <a:pathLst>
                <a:path w="83" h="180">
                  <a:moveTo>
                    <a:pt x="42" y="0"/>
                  </a:moveTo>
                  <a:lnTo>
                    <a:pt x="83" y="0"/>
                  </a:lnTo>
                  <a:lnTo>
                    <a:pt x="83" y="180"/>
                  </a:lnTo>
                  <a:lnTo>
                    <a:pt x="0" y="180"/>
                  </a:lnTo>
                </a:path>
              </a:pathLst>
            </a:cu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42" name="Freeform 282">
              <a:extLst>
                <a:ext uri="{FF2B5EF4-FFF2-40B4-BE49-F238E27FC236}">
                  <a16:creationId xmlns:a16="http://schemas.microsoft.com/office/drawing/2014/main" id="{55995918-F4CF-48DB-6D4B-4A2D0277CF5B}"/>
                </a:ext>
              </a:extLst>
            </p:cNvPr>
            <p:cNvSpPr>
              <a:spLocks/>
            </p:cNvSpPr>
            <p:nvPr/>
          </p:nvSpPr>
          <p:spPr bwMode="auto">
            <a:xfrm>
              <a:off x="9772969" y="1594330"/>
              <a:ext cx="109540" cy="250351"/>
            </a:xfrm>
            <a:custGeom>
              <a:avLst/>
              <a:gdLst>
                <a:gd name="T0" fmla="*/ 84 w 84"/>
                <a:gd name="T1" fmla="*/ 180 h 180"/>
                <a:gd name="T2" fmla="*/ 0 w 84"/>
                <a:gd name="T3" fmla="*/ 180 h 180"/>
                <a:gd name="T4" fmla="*/ 0 w 84"/>
                <a:gd name="T5" fmla="*/ 0 h 180"/>
                <a:gd name="T6" fmla="*/ 42 w 84"/>
                <a:gd name="T7" fmla="*/ 0 h 180"/>
              </a:gdLst>
              <a:ahLst/>
              <a:cxnLst>
                <a:cxn ang="0">
                  <a:pos x="T0" y="T1"/>
                </a:cxn>
                <a:cxn ang="0">
                  <a:pos x="T2" y="T3"/>
                </a:cxn>
                <a:cxn ang="0">
                  <a:pos x="T4" y="T5"/>
                </a:cxn>
                <a:cxn ang="0">
                  <a:pos x="T6" y="T7"/>
                </a:cxn>
              </a:cxnLst>
              <a:rect l="0" t="0" r="r" b="b"/>
              <a:pathLst>
                <a:path w="84" h="180">
                  <a:moveTo>
                    <a:pt x="84" y="180"/>
                  </a:moveTo>
                  <a:lnTo>
                    <a:pt x="0" y="180"/>
                  </a:lnTo>
                  <a:lnTo>
                    <a:pt x="0" y="0"/>
                  </a:lnTo>
                  <a:lnTo>
                    <a:pt x="42" y="0"/>
                  </a:lnTo>
                </a:path>
              </a:pathLst>
            </a:cu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48" name="Freeform 283">
              <a:extLst>
                <a:ext uri="{FF2B5EF4-FFF2-40B4-BE49-F238E27FC236}">
                  <a16:creationId xmlns:a16="http://schemas.microsoft.com/office/drawing/2014/main" id="{C602B5ED-E662-9259-8BAE-1E0BD9E52732}"/>
                </a:ext>
              </a:extLst>
            </p:cNvPr>
            <p:cNvSpPr>
              <a:spLocks/>
            </p:cNvSpPr>
            <p:nvPr/>
          </p:nvSpPr>
          <p:spPr bwMode="auto">
            <a:xfrm>
              <a:off x="9855124" y="1439947"/>
              <a:ext cx="252986" cy="367182"/>
            </a:xfrm>
            <a:custGeom>
              <a:avLst/>
              <a:gdLst>
                <a:gd name="T0" fmla="*/ 194 w 194"/>
                <a:gd name="T1" fmla="*/ 194 h 264"/>
                <a:gd name="T2" fmla="*/ 97 w 194"/>
                <a:gd name="T3" fmla="*/ 264 h 264"/>
                <a:gd name="T4" fmla="*/ 0 w 194"/>
                <a:gd name="T5" fmla="*/ 194 h 264"/>
                <a:gd name="T6" fmla="*/ 0 w 194"/>
                <a:gd name="T7" fmla="*/ 0 h 264"/>
                <a:gd name="T8" fmla="*/ 55 w 194"/>
                <a:gd name="T9" fmla="*/ 21 h 264"/>
                <a:gd name="T10" fmla="*/ 76 w 194"/>
                <a:gd name="T11" fmla="*/ 0 h 264"/>
                <a:gd name="T12" fmla="*/ 118 w 194"/>
                <a:gd name="T13" fmla="*/ 0 h 264"/>
                <a:gd name="T14" fmla="*/ 138 w 194"/>
                <a:gd name="T15" fmla="*/ 21 h 264"/>
                <a:gd name="T16" fmla="*/ 194 w 194"/>
                <a:gd name="T17" fmla="*/ 0 h 264"/>
                <a:gd name="T18" fmla="*/ 194 w 194"/>
                <a:gd name="T19" fmla="*/ 19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4" h="264">
                  <a:moveTo>
                    <a:pt x="194" y="194"/>
                  </a:moveTo>
                  <a:lnTo>
                    <a:pt x="97" y="264"/>
                  </a:lnTo>
                  <a:lnTo>
                    <a:pt x="0" y="194"/>
                  </a:lnTo>
                  <a:lnTo>
                    <a:pt x="0" y="0"/>
                  </a:lnTo>
                  <a:lnTo>
                    <a:pt x="55" y="21"/>
                  </a:lnTo>
                  <a:lnTo>
                    <a:pt x="76" y="0"/>
                  </a:lnTo>
                  <a:lnTo>
                    <a:pt x="118" y="0"/>
                  </a:lnTo>
                  <a:lnTo>
                    <a:pt x="138" y="21"/>
                  </a:lnTo>
                  <a:lnTo>
                    <a:pt x="194" y="0"/>
                  </a:lnTo>
                  <a:lnTo>
                    <a:pt x="194" y="194"/>
                  </a:lnTo>
                  <a:close/>
                </a:path>
              </a:pathLst>
            </a:cu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54" name="Line 284">
              <a:extLst>
                <a:ext uri="{FF2B5EF4-FFF2-40B4-BE49-F238E27FC236}">
                  <a16:creationId xmlns:a16="http://schemas.microsoft.com/office/drawing/2014/main" id="{F7570A6B-4056-B9F8-54CE-1B789B5B7D63}"/>
                </a:ext>
              </a:extLst>
            </p:cNvPr>
            <p:cNvSpPr>
              <a:spLocks noChangeShapeType="1"/>
            </p:cNvSpPr>
            <p:nvPr/>
          </p:nvSpPr>
          <p:spPr bwMode="auto">
            <a:xfrm>
              <a:off x="9926847" y="1469155"/>
              <a:ext cx="0" cy="37553"/>
            </a:xfrm>
            <a:prstGeom prst="line">
              <a:avLst/>
            </a:pr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60" name="Line 285">
              <a:extLst>
                <a:ext uri="{FF2B5EF4-FFF2-40B4-BE49-F238E27FC236}">
                  <a16:creationId xmlns:a16="http://schemas.microsoft.com/office/drawing/2014/main" id="{1DFC77D9-7175-F533-BF66-0F10A718104E}"/>
                </a:ext>
              </a:extLst>
            </p:cNvPr>
            <p:cNvSpPr>
              <a:spLocks noChangeShapeType="1"/>
            </p:cNvSpPr>
            <p:nvPr/>
          </p:nvSpPr>
          <p:spPr bwMode="auto">
            <a:xfrm>
              <a:off x="10035083" y="1469155"/>
              <a:ext cx="0" cy="37553"/>
            </a:xfrm>
            <a:prstGeom prst="line">
              <a:avLst/>
            </a:pr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63" name="Freeform 286">
              <a:extLst>
                <a:ext uri="{FF2B5EF4-FFF2-40B4-BE49-F238E27FC236}">
                  <a16:creationId xmlns:a16="http://schemas.microsoft.com/office/drawing/2014/main" id="{CBA9BAF8-3EDB-4CD9-F2B4-6C31E1E0C934}"/>
                </a:ext>
              </a:extLst>
            </p:cNvPr>
            <p:cNvSpPr>
              <a:spLocks/>
            </p:cNvSpPr>
            <p:nvPr/>
          </p:nvSpPr>
          <p:spPr bwMode="auto">
            <a:xfrm>
              <a:off x="9945104" y="1594330"/>
              <a:ext cx="73027" cy="48680"/>
            </a:xfrm>
            <a:custGeom>
              <a:avLst/>
              <a:gdLst>
                <a:gd name="T0" fmla="*/ 56 w 56"/>
                <a:gd name="T1" fmla="*/ 0 h 35"/>
                <a:gd name="T2" fmla="*/ 21 w 56"/>
                <a:gd name="T3" fmla="*/ 35 h 35"/>
                <a:gd name="T4" fmla="*/ 0 w 56"/>
                <a:gd name="T5" fmla="*/ 14 h 35"/>
              </a:gdLst>
              <a:ahLst/>
              <a:cxnLst>
                <a:cxn ang="0">
                  <a:pos x="T0" y="T1"/>
                </a:cxn>
                <a:cxn ang="0">
                  <a:pos x="T2" y="T3"/>
                </a:cxn>
                <a:cxn ang="0">
                  <a:pos x="T4" y="T5"/>
                </a:cxn>
              </a:cxnLst>
              <a:rect l="0" t="0" r="r" b="b"/>
              <a:pathLst>
                <a:path w="56" h="35">
                  <a:moveTo>
                    <a:pt x="56" y="0"/>
                  </a:moveTo>
                  <a:lnTo>
                    <a:pt x="21" y="35"/>
                  </a:lnTo>
                  <a:lnTo>
                    <a:pt x="0" y="14"/>
                  </a:lnTo>
                </a:path>
              </a:pathLst>
            </a:cu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sp>
          <p:nvSpPr>
            <p:cNvPr id="67" name="Oval 287">
              <a:extLst>
                <a:ext uri="{FF2B5EF4-FFF2-40B4-BE49-F238E27FC236}">
                  <a16:creationId xmlns:a16="http://schemas.microsoft.com/office/drawing/2014/main" id="{5DAABA00-CD18-FA06-C61C-7A58618FF5A1}"/>
                </a:ext>
              </a:extLst>
            </p:cNvPr>
            <p:cNvSpPr>
              <a:spLocks noChangeArrowheads="1"/>
            </p:cNvSpPr>
            <p:nvPr/>
          </p:nvSpPr>
          <p:spPr bwMode="auto">
            <a:xfrm>
              <a:off x="9908590" y="1535915"/>
              <a:ext cx="144750" cy="154384"/>
            </a:xfrm>
            <a:prstGeom prst="ellipse">
              <a:avLst/>
            </a:prstGeom>
            <a:grpFill/>
            <a:ln w="635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defTabSz="457200"/>
              <a:endParaRPr lang="en-US" sz="500">
                <a:solidFill>
                  <a:srgbClr val="3F3F3F"/>
                </a:solidFill>
                <a:latin typeface="CVS Health Sans"/>
              </a:endParaRPr>
            </a:p>
          </p:txBody>
        </p:sp>
      </p:grpSp>
    </p:spTree>
    <p:extLst>
      <p:ext uri="{BB962C8B-B14F-4D97-AF65-F5344CB8AC3E}">
        <p14:creationId xmlns:p14="http://schemas.microsoft.com/office/powerpoint/2010/main" val="1141647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6BD53-A361-F782-4D50-1A236C848549}"/>
            </a:ext>
          </a:extLst>
        </p:cNvPr>
        <p:cNvGrpSpPr/>
        <p:nvPr/>
      </p:nvGrpSpPr>
      <p:grpSpPr>
        <a:xfrm>
          <a:off x="0" y="0"/>
          <a:ext cx="0" cy="0"/>
          <a:chOff x="0" y="0"/>
          <a:chExt cx="0" cy="0"/>
        </a:xfrm>
      </p:grpSpPr>
      <p:sp>
        <p:nvSpPr>
          <p:cNvPr id="10" name="Rectangle: Single Corner Rounded 9">
            <a:extLst>
              <a:ext uri="{FF2B5EF4-FFF2-40B4-BE49-F238E27FC236}">
                <a16:creationId xmlns:a16="http://schemas.microsoft.com/office/drawing/2014/main" id="{6E895170-EF58-4FCC-888E-60B3D1E5EFEE}"/>
              </a:ext>
            </a:extLst>
          </p:cNvPr>
          <p:cNvSpPr/>
          <p:nvPr/>
        </p:nvSpPr>
        <p:spPr bwMode="gray">
          <a:xfrm>
            <a:off x="569914" y="3257549"/>
            <a:ext cx="7711334" cy="2590247"/>
          </a:xfrm>
          <a:prstGeom prst="round1Rect">
            <a:avLst>
              <a:gd name="adj" fmla="val 3407"/>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8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 name="Title 6">
            <a:extLst>
              <a:ext uri="{FF2B5EF4-FFF2-40B4-BE49-F238E27FC236}">
                <a16:creationId xmlns:a16="http://schemas.microsoft.com/office/drawing/2014/main" id="{6AE3C4A0-2005-FE84-755F-259CC05E41E2}"/>
              </a:ext>
            </a:extLst>
          </p:cNvPr>
          <p:cNvSpPr>
            <a:spLocks noGrp="1"/>
          </p:cNvSpPr>
          <p:nvPr>
            <p:ph type="title"/>
          </p:nvPr>
        </p:nvSpPr>
        <p:spPr>
          <a:xfrm>
            <a:off x="561260" y="643545"/>
            <a:ext cx="7566739" cy="444348"/>
          </a:xfrm>
        </p:spPr>
        <p:txBody>
          <a:bodyPr/>
          <a:lstStyle/>
          <a:p>
            <a:r>
              <a:rPr lang="en-US"/>
              <a:t>Creating a Unified View of Zero Trust</a:t>
            </a:r>
          </a:p>
        </p:txBody>
      </p:sp>
      <p:sp>
        <p:nvSpPr>
          <p:cNvPr id="26" name="Text Placeholder 4">
            <a:extLst>
              <a:ext uri="{FF2B5EF4-FFF2-40B4-BE49-F238E27FC236}">
                <a16:creationId xmlns:a16="http://schemas.microsoft.com/office/drawing/2014/main" id="{8926E283-7FE6-C320-4073-F51F394D0CA3}"/>
              </a:ext>
            </a:extLst>
          </p:cNvPr>
          <p:cNvSpPr txBox="1">
            <a:spLocks/>
          </p:cNvSpPr>
          <p:nvPr/>
        </p:nvSpPr>
        <p:spPr>
          <a:xfrm>
            <a:off x="590755" y="1104178"/>
            <a:ext cx="10495832" cy="492254"/>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00B8F5"/>
              </a:buClr>
              <a:buSzTx/>
              <a:buFont typeface="Arial" panose="020B0604020202020204" pitchFamily="34" charset="0"/>
              <a:buNone/>
              <a:tabLst/>
              <a:defRPr/>
            </a:pPr>
            <a:r>
              <a:rPr kumimoji="0" lang="en-US" sz="1400" b="0" i="0" u="none" strike="noStrike" kern="1200" cap="none" spc="0" normalizeH="0" baseline="0" noProof="0">
                <a:ln>
                  <a:noFill/>
                </a:ln>
                <a:solidFill>
                  <a:srgbClr val="404040"/>
                </a:solidFill>
                <a:effectLst/>
                <a:uLnTx/>
                <a:uFillTx/>
                <a:latin typeface="CVS Health Sans"/>
                <a:ea typeface="+mn-ea"/>
                <a:cs typeface="Arial" panose="020B0604020202020204" pitchFamily="34" charset="0"/>
              </a:rPr>
              <a:t>With a shared goal and multiple initiatives underway, centralized visibility and alignment are critical to understanding coverage, gaps, and progress.</a:t>
            </a:r>
          </a:p>
        </p:txBody>
      </p:sp>
      <p:grpSp>
        <p:nvGrpSpPr>
          <p:cNvPr id="55" name="Group 54">
            <a:extLst>
              <a:ext uri="{FF2B5EF4-FFF2-40B4-BE49-F238E27FC236}">
                <a16:creationId xmlns:a16="http://schemas.microsoft.com/office/drawing/2014/main" id="{8B61DF0A-4BDF-5845-0FD2-C0F1A11D46A7}"/>
              </a:ext>
            </a:extLst>
          </p:cNvPr>
          <p:cNvGrpSpPr/>
          <p:nvPr/>
        </p:nvGrpSpPr>
        <p:grpSpPr>
          <a:xfrm>
            <a:off x="684214" y="3679498"/>
            <a:ext cx="1049145" cy="2053211"/>
            <a:chOff x="684214" y="3574723"/>
            <a:chExt cx="1049145" cy="2053211"/>
          </a:xfrm>
        </p:grpSpPr>
        <p:sp>
          <p:nvSpPr>
            <p:cNvPr id="13" name="Freeform: Shape 12">
              <a:extLst>
                <a:ext uri="{FF2B5EF4-FFF2-40B4-BE49-F238E27FC236}">
                  <a16:creationId xmlns:a16="http://schemas.microsoft.com/office/drawing/2014/main" id="{A0810E05-8D7F-5FC5-2035-3CE9B3C129CB}"/>
                </a:ext>
              </a:extLst>
            </p:cNvPr>
            <p:cNvSpPr/>
            <p:nvPr/>
          </p:nvSpPr>
          <p:spPr>
            <a:xfrm>
              <a:off x="684214" y="3574723"/>
              <a:ext cx="1049145" cy="2053211"/>
            </a:xfrm>
            <a:custGeom>
              <a:avLst/>
              <a:gdLst>
                <a:gd name="csX0" fmla="*/ 1214752 w 1241421"/>
                <a:gd name="csY0" fmla="*/ 0 h 2429503"/>
                <a:gd name="csX1" fmla="*/ 1241421 w 1241421"/>
                <a:gd name="csY1" fmla="*/ 281 h 2429503"/>
                <a:gd name="csX2" fmla="*/ 1241421 w 1241421"/>
                <a:gd name="csY2" fmla="*/ 2429222 h 2429503"/>
                <a:gd name="csX3" fmla="*/ 1214752 w 1241421"/>
                <a:gd name="csY3" fmla="*/ 2429503 h 2429503"/>
                <a:gd name="csX4" fmla="*/ 0 w 1241421"/>
                <a:gd name="csY4" fmla="*/ 1214752 h 2429503"/>
                <a:gd name="csX5" fmla="*/ 1214752 w 1241421"/>
                <a:gd name="csY5" fmla="*/ 0 h 2429503"/>
              </a:gdLst>
              <a:ahLst/>
              <a:cxnLst>
                <a:cxn ang="0">
                  <a:pos x="csX0" y="csY0"/>
                </a:cxn>
                <a:cxn ang="0">
                  <a:pos x="csX1" y="csY1"/>
                </a:cxn>
                <a:cxn ang="0">
                  <a:pos x="csX2" y="csY2"/>
                </a:cxn>
                <a:cxn ang="0">
                  <a:pos x="csX3" y="csY3"/>
                </a:cxn>
                <a:cxn ang="0">
                  <a:pos x="csX4" y="csY4"/>
                </a:cxn>
                <a:cxn ang="0">
                  <a:pos x="csX5" y="csY5"/>
                </a:cxn>
              </a:cxnLst>
              <a:rect l="l" t="t" r="r" b="b"/>
              <a:pathLst>
                <a:path w="1241421" h="2429503">
                  <a:moveTo>
                    <a:pt x="1214752" y="0"/>
                  </a:moveTo>
                  <a:cubicBezTo>
                    <a:pt x="1223664" y="0"/>
                    <a:pt x="1232559" y="99"/>
                    <a:pt x="1241421" y="281"/>
                  </a:cubicBezTo>
                  <a:lnTo>
                    <a:pt x="1241421" y="2429222"/>
                  </a:lnTo>
                  <a:cubicBezTo>
                    <a:pt x="1232559" y="2429404"/>
                    <a:pt x="1223664" y="2429503"/>
                    <a:pt x="1214752" y="2429503"/>
                  </a:cubicBezTo>
                  <a:cubicBezTo>
                    <a:pt x="543843" y="2429520"/>
                    <a:pt x="0" y="1885693"/>
                    <a:pt x="0" y="1214752"/>
                  </a:cubicBezTo>
                  <a:cubicBezTo>
                    <a:pt x="0" y="543810"/>
                    <a:pt x="543843" y="0"/>
                    <a:pt x="1214752" y="0"/>
                  </a:cubicBezTo>
                  <a:close/>
                </a:path>
              </a:pathLst>
            </a:custGeom>
            <a:solidFill>
              <a:srgbClr val="F1F2F2"/>
            </a:solid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nvGrpSpPr>
            <p:cNvPr id="14" name="Graphic 2">
              <a:extLst>
                <a:ext uri="{FF2B5EF4-FFF2-40B4-BE49-F238E27FC236}">
                  <a16:creationId xmlns:a16="http://schemas.microsoft.com/office/drawing/2014/main" id="{0D87EB25-D0EC-1611-E5DD-2AC58AB0161B}"/>
                </a:ext>
              </a:extLst>
            </p:cNvPr>
            <p:cNvGrpSpPr/>
            <p:nvPr/>
          </p:nvGrpSpPr>
          <p:grpSpPr>
            <a:xfrm>
              <a:off x="815520" y="3703208"/>
              <a:ext cx="917838" cy="1796242"/>
              <a:chOff x="839585" y="3315523"/>
              <a:chExt cx="1086050" cy="2125439"/>
            </a:xfrm>
          </p:grpSpPr>
          <p:sp>
            <p:nvSpPr>
              <p:cNvPr id="16" name="Freeform: Shape 15">
                <a:extLst>
                  <a:ext uri="{FF2B5EF4-FFF2-40B4-BE49-F238E27FC236}">
                    <a16:creationId xmlns:a16="http://schemas.microsoft.com/office/drawing/2014/main" id="{479ACD06-967B-491F-6242-F31328CCB7FD}"/>
                  </a:ext>
                </a:extLst>
              </p:cNvPr>
              <p:cNvSpPr/>
              <p:nvPr/>
            </p:nvSpPr>
            <p:spPr>
              <a:xfrm>
                <a:off x="839585" y="3315523"/>
                <a:ext cx="1086049" cy="2125439"/>
              </a:xfrm>
              <a:custGeom>
                <a:avLst/>
                <a:gdLst>
                  <a:gd name="csX0" fmla="*/ 1062720 w 1086049"/>
                  <a:gd name="csY0" fmla="*/ 0 h 2125439"/>
                  <a:gd name="csX1" fmla="*/ 1086050 w 1086049"/>
                  <a:gd name="csY1" fmla="*/ 248 h 2125439"/>
                  <a:gd name="csX2" fmla="*/ 1086050 w 1086049"/>
                  <a:gd name="csY2" fmla="*/ 2125191 h 2125439"/>
                  <a:gd name="csX3" fmla="*/ 1062720 w 1086049"/>
                  <a:gd name="csY3" fmla="*/ 2125439 h 2125439"/>
                  <a:gd name="csX4" fmla="*/ 0 w 1086049"/>
                  <a:gd name="csY4" fmla="*/ 1062720 h 2125439"/>
                  <a:gd name="csX5" fmla="*/ 1062720 w 1086049"/>
                  <a:gd name="csY5" fmla="*/ 0 h 2125439"/>
                </a:gdLst>
                <a:ahLst/>
                <a:cxnLst>
                  <a:cxn ang="0">
                    <a:pos x="csX0" y="csY0"/>
                  </a:cxn>
                  <a:cxn ang="0">
                    <a:pos x="csX1" y="csY1"/>
                  </a:cxn>
                  <a:cxn ang="0">
                    <a:pos x="csX2" y="csY2"/>
                  </a:cxn>
                  <a:cxn ang="0">
                    <a:pos x="csX3" y="csY3"/>
                  </a:cxn>
                  <a:cxn ang="0">
                    <a:pos x="csX4" y="csY4"/>
                  </a:cxn>
                  <a:cxn ang="0">
                    <a:pos x="csX5" y="csY5"/>
                  </a:cxn>
                </a:cxnLst>
                <a:rect l="l" t="t" r="r" b="b"/>
                <a:pathLst>
                  <a:path w="1086049" h="2125439">
                    <a:moveTo>
                      <a:pt x="1062720" y="0"/>
                    </a:moveTo>
                    <a:cubicBezTo>
                      <a:pt x="1070524" y="0"/>
                      <a:pt x="1078295" y="83"/>
                      <a:pt x="1086050" y="248"/>
                    </a:cubicBezTo>
                    <a:lnTo>
                      <a:pt x="1086050" y="2125191"/>
                    </a:lnTo>
                    <a:cubicBezTo>
                      <a:pt x="1078295" y="2125357"/>
                      <a:pt x="1070524" y="2125439"/>
                      <a:pt x="1062720" y="2125439"/>
                    </a:cubicBezTo>
                    <a:cubicBezTo>
                      <a:pt x="475788" y="2125439"/>
                      <a:pt x="0" y="1649684"/>
                      <a:pt x="0" y="1062720"/>
                    </a:cubicBezTo>
                    <a:cubicBezTo>
                      <a:pt x="0" y="475755"/>
                      <a:pt x="475788" y="0"/>
                      <a:pt x="1062720" y="0"/>
                    </a:cubicBezTo>
                    <a:close/>
                  </a:path>
                </a:pathLst>
              </a:custGeom>
              <a:solidFill>
                <a:srgbClr val="267AC0"/>
              </a:solidFill>
              <a:ln w="1649" cap="flat">
                <a:solidFill>
                  <a:srgbClr val="267AC0"/>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7" name="Freeform: Shape 16">
                <a:extLst>
                  <a:ext uri="{FF2B5EF4-FFF2-40B4-BE49-F238E27FC236}">
                    <a16:creationId xmlns:a16="http://schemas.microsoft.com/office/drawing/2014/main" id="{8167E5A7-23B9-78B7-AFCA-FA769555FA7C}"/>
                  </a:ext>
                </a:extLst>
              </p:cNvPr>
              <p:cNvSpPr/>
              <p:nvPr/>
            </p:nvSpPr>
            <p:spPr>
              <a:xfrm>
                <a:off x="1045354" y="3521291"/>
                <a:ext cx="880281" cy="1713952"/>
              </a:xfrm>
              <a:custGeom>
                <a:avLst/>
                <a:gdLst>
                  <a:gd name="csX0" fmla="*/ 856952 w 880281"/>
                  <a:gd name="csY0" fmla="*/ 0 h 1713952"/>
                  <a:gd name="csX1" fmla="*/ 880281 w 880281"/>
                  <a:gd name="csY1" fmla="*/ 314 h 1713952"/>
                  <a:gd name="csX2" fmla="*/ 880281 w 880281"/>
                  <a:gd name="csY2" fmla="*/ 1713638 h 1713952"/>
                  <a:gd name="csX3" fmla="*/ 856952 w 880281"/>
                  <a:gd name="csY3" fmla="*/ 1713953 h 1713952"/>
                  <a:gd name="csX4" fmla="*/ 0 w 880281"/>
                  <a:gd name="csY4" fmla="*/ 856951 h 1713952"/>
                  <a:gd name="csX5" fmla="*/ 856952 w 880281"/>
                  <a:gd name="csY5" fmla="*/ 0 h 1713952"/>
                </a:gdLst>
                <a:ahLst/>
                <a:cxnLst>
                  <a:cxn ang="0">
                    <a:pos x="csX0" y="csY0"/>
                  </a:cxn>
                  <a:cxn ang="0">
                    <a:pos x="csX1" y="csY1"/>
                  </a:cxn>
                  <a:cxn ang="0">
                    <a:pos x="csX2" y="csY2"/>
                  </a:cxn>
                  <a:cxn ang="0">
                    <a:pos x="csX3" y="csY3"/>
                  </a:cxn>
                  <a:cxn ang="0">
                    <a:pos x="csX4" y="csY4"/>
                  </a:cxn>
                  <a:cxn ang="0">
                    <a:pos x="csX5" y="csY5"/>
                  </a:cxn>
                </a:cxnLst>
                <a:rect l="l" t="t" r="r" b="b"/>
                <a:pathLst>
                  <a:path w="880281" h="1713952">
                    <a:moveTo>
                      <a:pt x="856952" y="0"/>
                    </a:moveTo>
                    <a:cubicBezTo>
                      <a:pt x="864756" y="0"/>
                      <a:pt x="872527" y="99"/>
                      <a:pt x="880281" y="314"/>
                    </a:cubicBezTo>
                    <a:lnTo>
                      <a:pt x="880281" y="1713638"/>
                    </a:lnTo>
                    <a:cubicBezTo>
                      <a:pt x="872527" y="1713853"/>
                      <a:pt x="864756" y="1713953"/>
                      <a:pt x="856952" y="1713953"/>
                    </a:cubicBezTo>
                    <a:cubicBezTo>
                      <a:pt x="383660" y="1713953"/>
                      <a:pt x="0" y="1330260"/>
                      <a:pt x="0" y="856951"/>
                    </a:cubicBezTo>
                    <a:cubicBezTo>
                      <a:pt x="0" y="383643"/>
                      <a:pt x="383676" y="0"/>
                      <a:pt x="856952" y="0"/>
                    </a:cubicBezTo>
                    <a:close/>
                  </a:path>
                </a:pathLst>
              </a:custGeom>
              <a:solidFill>
                <a:srgbClr val="FFFFFF"/>
              </a:solid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9" name="Freeform: Shape 18">
                <a:extLst>
                  <a:ext uri="{FF2B5EF4-FFF2-40B4-BE49-F238E27FC236}">
                    <a16:creationId xmlns:a16="http://schemas.microsoft.com/office/drawing/2014/main" id="{6DB29D08-E177-31C0-FD50-5466992F4FDA}"/>
                  </a:ext>
                </a:extLst>
              </p:cNvPr>
              <p:cNvSpPr/>
              <p:nvPr/>
            </p:nvSpPr>
            <p:spPr>
              <a:xfrm>
                <a:off x="1278684" y="3754655"/>
                <a:ext cx="646950" cy="1247224"/>
              </a:xfrm>
              <a:custGeom>
                <a:avLst/>
                <a:gdLst>
                  <a:gd name="csX0" fmla="*/ 623621 w 646950"/>
                  <a:gd name="csY0" fmla="*/ 0 h 1247224"/>
                  <a:gd name="csX1" fmla="*/ 646951 w 646950"/>
                  <a:gd name="csY1" fmla="*/ 430 h 1247224"/>
                  <a:gd name="csX2" fmla="*/ 646951 w 646950"/>
                  <a:gd name="csY2" fmla="*/ 1246795 h 1247224"/>
                  <a:gd name="csX3" fmla="*/ 623621 w 646950"/>
                  <a:gd name="csY3" fmla="*/ 1247225 h 1247224"/>
                  <a:gd name="csX4" fmla="*/ 0 w 646950"/>
                  <a:gd name="csY4" fmla="*/ 623588 h 1247224"/>
                  <a:gd name="csX5" fmla="*/ 623621 w 646950"/>
                  <a:gd name="csY5" fmla="*/ 0 h 1247224"/>
                </a:gdLst>
                <a:ahLst/>
                <a:cxnLst>
                  <a:cxn ang="0">
                    <a:pos x="csX0" y="csY0"/>
                  </a:cxn>
                  <a:cxn ang="0">
                    <a:pos x="csX1" y="csY1"/>
                  </a:cxn>
                  <a:cxn ang="0">
                    <a:pos x="csX2" y="csY2"/>
                  </a:cxn>
                  <a:cxn ang="0">
                    <a:pos x="csX3" y="csY3"/>
                  </a:cxn>
                  <a:cxn ang="0">
                    <a:pos x="csX4" y="csY4"/>
                  </a:cxn>
                  <a:cxn ang="0">
                    <a:pos x="csX5" y="csY5"/>
                  </a:cxn>
                </a:cxnLst>
                <a:rect l="l" t="t" r="r" b="b"/>
                <a:pathLst>
                  <a:path w="646950" h="1247224">
                    <a:moveTo>
                      <a:pt x="623621" y="0"/>
                    </a:moveTo>
                    <a:cubicBezTo>
                      <a:pt x="631441" y="0"/>
                      <a:pt x="639213" y="149"/>
                      <a:pt x="646951" y="430"/>
                    </a:cubicBezTo>
                    <a:lnTo>
                      <a:pt x="646951" y="1246795"/>
                    </a:lnTo>
                    <a:cubicBezTo>
                      <a:pt x="639213" y="1247093"/>
                      <a:pt x="631441" y="1247225"/>
                      <a:pt x="623621" y="1247225"/>
                    </a:cubicBezTo>
                    <a:cubicBezTo>
                      <a:pt x="279213" y="1247225"/>
                      <a:pt x="0" y="968012"/>
                      <a:pt x="0" y="623588"/>
                    </a:cubicBezTo>
                    <a:cubicBezTo>
                      <a:pt x="0" y="279164"/>
                      <a:pt x="279213" y="0"/>
                      <a:pt x="623621" y="0"/>
                    </a:cubicBezTo>
                    <a:close/>
                  </a:path>
                </a:pathLst>
              </a:custGeom>
              <a:solidFill>
                <a:srgbClr val="0A4B8C"/>
              </a:solidFill>
              <a:ln w="1649" cap="flat">
                <a:solidFill>
                  <a:srgbClr val="0A4B8C"/>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20" name="Freeform: Shape 19">
                <a:extLst>
                  <a:ext uri="{FF2B5EF4-FFF2-40B4-BE49-F238E27FC236}">
                    <a16:creationId xmlns:a16="http://schemas.microsoft.com/office/drawing/2014/main" id="{02419510-9C0F-A5DB-25CC-922171E4EA20}"/>
                  </a:ext>
                </a:extLst>
              </p:cNvPr>
              <p:cNvSpPr/>
              <p:nvPr/>
            </p:nvSpPr>
            <p:spPr>
              <a:xfrm>
                <a:off x="1462082" y="3938019"/>
                <a:ext cx="463553" cy="880463"/>
              </a:xfrm>
              <a:custGeom>
                <a:avLst/>
                <a:gdLst>
                  <a:gd name="csX0" fmla="*/ 440223 w 463553"/>
                  <a:gd name="csY0" fmla="*/ 0 h 880463"/>
                  <a:gd name="csX1" fmla="*/ 463553 w 463553"/>
                  <a:gd name="csY1" fmla="*/ 628 h 880463"/>
                  <a:gd name="csX2" fmla="*/ 463553 w 463553"/>
                  <a:gd name="csY2" fmla="*/ 879835 h 880463"/>
                  <a:gd name="csX3" fmla="*/ 440223 w 463553"/>
                  <a:gd name="csY3" fmla="*/ 880463 h 880463"/>
                  <a:gd name="csX4" fmla="*/ 0 w 463553"/>
                  <a:gd name="csY4" fmla="*/ 440240 h 880463"/>
                  <a:gd name="csX5" fmla="*/ 440223 w 463553"/>
                  <a:gd name="csY5" fmla="*/ 17 h 880463"/>
                </a:gdLst>
                <a:ahLst/>
                <a:cxnLst>
                  <a:cxn ang="0">
                    <a:pos x="csX0" y="csY0"/>
                  </a:cxn>
                  <a:cxn ang="0">
                    <a:pos x="csX1" y="csY1"/>
                  </a:cxn>
                  <a:cxn ang="0">
                    <a:pos x="csX2" y="csY2"/>
                  </a:cxn>
                  <a:cxn ang="0">
                    <a:pos x="csX3" y="csY3"/>
                  </a:cxn>
                  <a:cxn ang="0">
                    <a:pos x="csX4" y="csY4"/>
                  </a:cxn>
                  <a:cxn ang="0">
                    <a:pos x="csX5" y="csY5"/>
                  </a:cxn>
                </a:cxnLst>
                <a:rect l="l" t="t" r="r" b="b"/>
                <a:pathLst>
                  <a:path w="463553" h="880463">
                    <a:moveTo>
                      <a:pt x="440223" y="0"/>
                    </a:moveTo>
                    <a:cubicBezTo>
                      <a:pt x="448044" y="0"/>
                      <a:pt x="455815" y="215"/>
                      <a:pt x="463553" y="628"/>
                    </a:cubicBezTo>
                    <a:lnTo>
                      <a:pt x="463553" y="879835"/>
                    </a:lnTo>
                    <a:cubicBezTo>
                      <a:pt x="455815" y="880248"/>
                      <a:pt x="448044" y="880463"/>
                      <a:pt x="440223" y="880463"/>
                    </a:cubicBezTo>
                    <a:cubicBezTo>
                      <a:pt x="197088" y="880463"/>
                      <a:pt x="0" y="683375"/>
                      <a:pt x="0" y="440240"/>
                    </a:cubicBezTo>
                    <a:cubicBezTo>
                      <a:pt x="0" y="197104"/>
                      <a:pt x="197088" y="17"/>
                      <a:pt x="440223" y="17"/>
                    </a:cubicBezTo>
                    <a:close/>
                  </a:path>
                </a:pathLst>
              </a:custGeom>
              <a:solidFill>
                <a:srgbClr val="FFFFFF"/>
              </a:solid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22" name="Freeform: Shape 21">
                <a:extLst>
                  <a:ext uri="{FF2B5EF4-FFF2-40B4-BE49-F238E27FC236}">
                    <a16:creationId xmlns:a16="http://schemas.microsoft.com/office/drawing/2014/main" id="{44FA8E81-97B0-D26B-191F-E193651F2DB6}"/>
                  </a:ext>
                </a:extLst>
              </p:cNvPr>
              <p:cNvSpPr/>
              <p:nvPr/>
            </p:nvSpPr>
            <p:spPr>
              <a:xfrm>
                <a:off x="1679011" y="4154948"/>
                <a:ext cx="246624" cy="446588"/>
              </a:xfrm>
              <a:custGeom>
                <a:avLst/>
                <a:gdLst>
                  <a:gd name="csX0" fmla="*/ 223295 w 246624"/>
                  <a:gd name="csY0" fmla="*/ 0 h 446588"/>
                  <a:gd name="csX1" fmla="*/ 246624 w 246624"/>
                  <a:gd name="csY1" fmla="*/ 1207 h 446588"/>
                  <a:gd name="csX2" fmla="*/ 246624 w 246624"/>
                  <a:gd name="csY2" fmla="*/ 445382 h 446588"/>
                  <a:gd name="csX3" fmla="*/ 223295 w 246624"/>
                  <a:gd name="csY3" fmla="*/ 446589 h 446588"/>
                  <a:gd name="csX4" fmla="*/ 0 w 246624"/>
                  <a:gd name="csY4" fmla="*/ 223294 h 446588"/>
                  <a:gd name="csX5" fmla="*/ 223295 w 246624"/>
                  <a:gd name="csY5" fmla="*/ 0 h 446588"/>
                </a:gdLst>
                <a:ahLst/>
                <a:cxnLst>
                  <a:cxn ang="0">
                    <a:pos x="csX0" y="csY0"/>
                  </a:cxn>
                  <a:cxn ang="0">
                    <a:pos x="csX1" y="csY1"/>
                  </a:cxn>
                  <a:cxn ang="0">
                    <a:pos x="csX2" y="csY2"/>
                  </a:cxn>
                  <a:cxn ang="0">
                    <a:pos x="csX3" y="csY3"/>
                  </a:cxn>
                  <a:cxn ang="0">
                    <a:pos x="csX4" y="csY4"/>
                  </a:cxn>
                  <a:cxn ang="0">
                    <a:pos x="csX5" y="csY5"/>
                  </a:cxn>
                </a:cxnLst>
                <a:rect l="l" t="t" r="r" b="b"/>
                <a:pathLst>
                  <a:path w="246624" h="446588">
                    <a:moveTo>
                      <a:pt x="223295" y="0"/>
                    </a:moveTo>
                    <a:cubicBezTo>
                      <a:pt x="231181" y="0"/>
                      <a:pt x="238952" y="413"/>
                      <a:pt x="246624" y="1207"/>
                    </a:cubicBezTo>
                    <a:lnTo>
                      <a:pt x="246624" y="445382"/>
                    </a:lnTo>
                    <a:cubicBezTo>
                      <a:pt x="238952" y="446176"/>
                      <a:pt x="231181" y="446589"/>
                      <a:pt x="223295" y="446589"/>
                    </a:cubicBezTo>
                    <a:cubicBezTo>
                      <a:pt x="99999" y="446589"/>
                      <a:pt x="0" y="346640"/>
                      <a:pt x="0" y="223294"/>
                    </a:cubicBezTo>
                    <a:cubicBezTo>
                      <a:pt x="0" y="99949"/>
                      <a:pt x="99999" y="0"/>
                      <a:pt x="223295" y="0"/>
                    </a:cubicBezTo>
                    <a:close/>
                  </a:path>
                </a:pathLst>
              </a:custGeom>
              <a:solidFill>
                <a:srgbClr val="0B315E"/>
              </a:solidFill>
              <a:ln w="1649" cap="flat">
                <a:solidFill>
                  <a:srgbClr val="0B315E"/>
                </a:solid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23" name="Graphic 2">
              <a:extLst>
                <a:ext uri="{FF2B5EF4-FFF2-40B4-BE49-F238E27FC236}">
                  <a16:creationId xmlns:a16="http://schemas.microsoft.com/office/drawing/2014/main" id="{69CBDE29-686F-E885-42FE-9A1AB4A2B3B0}"/>
                </a:ext>
              </a:extLst>
            </p:cNvPr>
            <p:cNvGrpSpPr/>
            <p:nvPr/>
          </p:nvGrpSpPr>
          <p:grpSpPr>
            <a:xfrm>
              <a:off x="832345" y="3615218"/>
              <a:ext cx="868935" cy="1004412"/>
              <a:chOff x="859493" y="3211407"/>
              <a:chExt cx="1028184" cy="1188491"/>
            </a:xfrm>
            <a:solidFill>
              <a:srgbClr val="C0C0C0"/>
            </a:solidFill>
          </p:grpSpPr>
          <p:grpSp>
            <p:nvGrpSpPr>
              <p:cNvPr id="24" name="Graphic 2">
                <a:extLst>
                  <a:ext uri="{FF2B5EF4-FFF2-40B4-BE49-F238E27FC236}">
                    <a16:creationId xmlns:a16="http://schemas.microsoft.com/office/drawing/2014/main" id="{35F7C582-9DF6-8372-D083-5645CDB51062}"/>
                  </a:ext>
                </a:extLst>
              </p:cNvPr>
              <p:cNvGrpSpPr/>
              <p:nvPr/>
            </p:nvGrpSpPr>
            <p:grpSpPr>
              <a:xfrm>
                <a:off x="1008714" y="3291399"/>
                <a:ext cx="855241" cy="1107163"/>
                <a:chOff x="1008714" y="3291399"/>
                <a:chExt cx="855241" cy="1107163"/>
              </a:xfrm>
              <a:grpFill/>
            </p:grpSpPr>
            <p:sp>
              <p:nvSpPr>
                <p:cNvPr id="25" name="Freeform: Shape 24">
                  <a:extLst>
                    <a:ext uri="{FF2B5EF4-FFF2-40B4-BE49-F238E27FC236}">
                      <a16:creationId xmlns:a16="http://schemas.microsoft.com/office/drawing/2014/main" id="{7920CF6E-E660-F7BF-1EDC-4CE5E3D7B8F9}"/>
                    </a:ext>
                  </a:extLst>
                </p:cNvPr>
                <p:cNvSpPr/>
                <p:nvPr/>
              </p:nvSpPr>
              <p:spPr>
                <a:xfrm>
                  <a:off x="1121758" y="3337761"/>
                  <a:ext cx="163225" cy="296706"/>
                </a:xfrm>
                <a:custGeom>
                  <a:avLst/>
                  <a:gdLst>
                    <a:gd name="csX0" fmla="*/ 0 w 163225"/>
                    <a:gd name="csY0" fmla="*/ 0 h 296706"/>
                    <a:gd name="csX1" fmla="*/ 146410 w 163225"/>
                    <a:gd name="csY1" fmla="*/ 224038 h 296706"/>
                    <a:gd name="csX2" fmla="*/ 163226 w 163225"/>
                    <a:gd name="csY2" fmla="*/ 296706 h 296706"/>
                    <a:gd name="csX3" fmla="*/ 16815 w 163225"/>
                    <a:gd name="csY3" fmla="*/ 72668 h 296706"/>
                    <a:gd name="csX4" fmla="*/ 0 w 163225"/>
                    <a:gd name="csY4" fmla="*/ 0 h 296706"/>
                  </a:gdLst>
                  <a:ahLst/>
                  <a:cxnLst>
                    <a:cxn ang="0">
                      <a:pos x="csX0" y="csY0"/>
                    </a:cxn>
                    <a:cxn ang="0">
                      <a:pos x="csX1" y="csY1"/>
                    </a:cxn>
                    <a:cxn ang="0">
                      <a:pos x="csX2" y="csY2"/>
                    </a:cxn>
                    <a:cxn ang="0">
                      <a:pos x="csX3" y="csY3"/>
                    </a:cxn>
                    <a:cxn ang="0">
                      <a:pos x="csX4" y="csY4"/>
                    </a:cxn>
                  </a:cxnLst>
                  <a:rect l="l" t="t" r="r" b="b"/>
                  <a:pathLst>
                    <a:path w="163225" h="296706">
                      <a:moveTo>
                        <a:pt x="0" y="0"/>
                      </a:moveTo>
                      <a:lnTo>
                        <a:pt x="146410" y="224038"/>
                      </a:lnTo>
                      <a:lnTo>
                        <a:pt x="163226" y="296706"/>
                      </a:lnTo>
                      <a:lnTo>
                        <a:pt x="16815" y="72668"/>
                      </a:lnTo>
                      <a:lnTo>
                        <a:pt x="0" y="0"/>
                      </a:lnTo>
                      <a:close/>
                    </a:path>
                  </a:pathLst>
                </a:custGeom>
                <a:grp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27" name="Freeform: Shape 26">
                  <a:extLst>
                    <a:ext uri="{FF2B5EF4-FFF2-40B4-BE49-F238E27FC236}">
                      <a16:creationId xmlns:a16="http://schemas.microsoft.com/office/drawing/2014/main" id="{321E6A03-C195-8B9B-B9B7-9E803C3856CB}"/>
                    </a:ext>
                  </a:extLst>
                </p:cNvPr>
                <p:cNvSpPr/>
                <p:nvPr/>
              </p:nvSpPr>
              <p:spPr>
                <a:xfrm>
                  <a:off x="1112919" y="3383213"/>
                  <a:ext cx="751036" cy="1015349"/>
                </a:xfrm>
                <a:custGeom>
                  <a:avLst/>
                  <a:gdLst>
                    <a:gd name="csX0" fmla="*/ 6061 w 751036"/>
                    <a:gd name="csY0" fmla="*/ 2166 h 1015349"/>
                    <a:gd name="csX1" fmla="*/ 2176 w 751036"/>
                    <a:gd name="csY1" fmla="*/ 20701 h 1015349"/>
                    <a:gd name="csX2" fmla="*/ 726457 w 751036"/>
                    <a:gd name="csY2" fmla="*/ 1009282 h 1015349"/>
                    <a:gd name="csX3" fmla="*/ 744975 w 751036"/>
                    <a:gd name="csY3" fmla="*/ 1013167 h 1015349"/>
                    <a:gd name="csX4" fmla="*/ 744975 w 751036"/>
                    <a:gd name="csY4" fmla="*/ 1013167 h 1015349"/>
                    <a:gd name="csX5" fmla="*/ 748861 w 751036"/>
                    <a:gd name="csY5" fmla="*/ 994649 h 1015349"/>
                    <a:gd name="csX6" fmla="*/ 24579 w 751036"/>
                    <a:gd name="csY6" fmla="*/ 6068 h 1015349"/>
                    <a:gd name="csX7" fmla="*/ 6061 w 751036"/>
                    <a:gd name="csY7" fmla="*/ 2183 h 1015349"/>
                    <a:gd name="csX8" fmla="*/ 6061 w 751036"/>
                    <a:gd name="csY8" fmla="*/ 2183 h 101534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51036" h="1015349">
                      <a:moveTo>
                        <a:pt x="6061" y="2166"/>
                      </a:moveTo>
                      <a:cubicBezTo>
                        <a:pt x="-123" y="6217"/>
                        <a:pt x="-1859" y="14501"/>
                        <a:pt x="2176" y="20701"/>
                      </a:cubicBezTo>
                      <a:lnTo>
                        <a:pt x="726457" y="1009282"/>
                      </a:lnTo>
                      <a:cubicBezTo>
                        <a:pt x="730491" y="1015465"/>
                        <a:pt x="738775" y="1017218"/>
                        <a:pt x="744975" y="1013167"/>
                      </a:cubicBezTo>
                      <a:lnTo>
                        <a:pt x="744975" y="1013167"/>
                      </a:lnTo>
                      <a:cubicBezTo>
                        <a:pt x="751159" y="1009149"/>
                        <a:pt x="752895" y="1000833"/>
                        <a:pt x="748861" y="994649"/>
                      </a:cubicBezTo>
                      <a:lnTo>
                        <a:pt x="24579" y="6068"/>
                      </a:lnTo>
                      <a:cubicBezTo>
                        <a:pt x="20545" y="-115"/>
                        <a:pt x="12228" y="-1868"/>
                        <a:pt x="6061" y="2183"/>
                      </a:cubicBezTo>
                      <a:lnTo>
                        <a:pt x="6061" y="2183"/>
                      </a:lnTo>
                      <a:close/>
                    </a:path>
                  </a:pathLst>
                </a:custGeom>
                <a:grp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nvGrpSpPr>
                <p:cNvPr id="28" name="Graphic 2">
                  <a:extLst>
                    <a:ext uri="{FF2B5EF4-FFF2-40B4-BE49-F238E27FC236}">
                      <a16:creationId xmlns:a16="http://schemas.microsoft.com/office/drawing/2014/main" id="{67DA197B-EA44-2A6B-C1D0-96247167C30F}"/>
                    </a:ext>
                  </a:extLst>
                </p:cNvPr>
                <p:cNvGrpSpPr/>
                <p:nvPr/>
              </p:nvGrpSpPr>
              <p:grpSpPr>
                <a:xfrm>
                  <a:off x="1008714" y="3291399"/>
                  <a:ext cx="332089" cy="343465"/>
                  <a:chOff x="1008714" y="3291399"/>
                  <a:chExt cx="332089" cy="343465"/>
                </a:xfrm>
                <a:grpFill/>
              </p:grpSpPr>
              <p:sp>
                <p:nvSpPr>
                  <p:cNvPr id="29" name="Freeform: Shape 28">
                    <a:extLst>
                      <a:ext uri="{FF2B5EF4-FFF2-40B4-BE49-F238E27FC236}">
                        <a16:creationId xmlns:a16="http://schemas.microsoft.com/office/drawing/2014/main" id="{C66D7766-57D2-D481-20AF-4D83B11555B4}"/>
                      </a:ext>
                    </a:extLst>
                  </p:cNvPr>
                  <p:cNvSpPr/>
                  <p:nvPr/>
                </p:nvSpPr>
                <p:spPr>
                  <a:xfrm>
                    <a:off x="1143385" y="3291399"/>
                    <a:ext cx="197418" cy="332089"/>
                  </a:xfrm>
                  <a:custGeom>
                    <a:avLst/>
                    <a:gdLst>
                      <a:gd name="csX0" fmla="*/ 39963 w 197418"/>
                      <a:gd name="csY0" fmla="*/ 0 h 332089"/>
                      <a:gd name="csX1" fmla="*/ 197418 w 197418"/>
                      <a:gd name="csY1" fmla="*/ 216416 h 332089"/>
                      <a:gd name="csX2" fmla="*/ 157455 w 197418"/>
                      <a:gd name="csY2" fmla="*/ 332090 h 332089"/>
                      <a:gd name="csX3" fmla="*/ 0 w 197418"/>
                      <a:gd name="csY3" fmla="*/ 115673 h 332089"/>
                      <a:gd name="csX4" fmla="*/ 39963 w 197418"/>
                      <a:gd name="csY4" fmla="*/ 0 h 332089"/>
                    </a:gdLst>
                    <a:ahLst/>
                    <a:cxnLst>
                      <a:cxn ang="0">
                        <a:pos x="csX0" y="csY0"/>
                      </a:cxn>
                      <a:cxn ang="0">
                        <a:pos x="csX1" y="csY1"/>
                      </a:cxn>
                      <a:cxn ang="0">
                        <a:pos x="csX2" y="csY2"/>
                      </a:cxn>
                      <a:cxn ang="0">
                        <a:pos x="csX3" y="csY3"/>
                      </a:cxn>
                      <a:cxn ang="0">
                        <a:pos x="csX4" y="csY4"/>
                      </a:cxn>
                    </a:cxnLst>
                    <a:rect l="l" t="t" r="r" b="b"/>
                    <a:pathLst>
                      <a:path w="197418" h="332089">
                        <a:moveTo>
                          <a:pt x="39963" y="0"/>
                        </a:moveTo>
                        <a:lnTo>
                          <a:pt x="197418" y="216416"/>
                        </a:lnTo>
                        <a:lnTo>
                          <a:pt x="157455" y="332090"/>
                        </a:lnTo>
                        <a:lnTo>
                          <a:pt x="0" y="115673"/>
                        </a:lnTo>
                        <a:lnTo>
                          <a:pt x="39963" y="0"/>
                        </a:lnTo>
                        <a:close/>
                      </a:path>
                    </a:pathLst>
                  </a:custGeom>
                  <a:solidFill>
                    <a:srgbClr val="00787E"/>
                  </a:solid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30" name="Freeform: Shape 29">
                    <a:extLst>
                      <a:ext uri="{FF2B5EF4-FFF2-40B4-BE49-F238E27FC236}">
                        <a16:creationId xmlns:a16="http://schemas.microsoft.com/office/drawing/2014/main" id="{E88C4C32-9C7E-92E9-3AAC-B3556C6141A8}"/>
                      </a:ext>
                    </a:extLst>
                  </p:cNvPr>
                  <p:cNvSpPr/>
                  <p:nvPr/>
                </p:nvSpPr>
                <p:spPr>
                  <a:xfrm>
                    <a:off x="1008714" y="3416017"/>
                    <a:ext cx="279857" cy="218846"/>
                  </a:xfrm>
                  <a:custGeom>
                    <a:avLst/>
                    <a:gdLst>
                      <a:gd name="csX0" fmla="*/ 279858 w 279857"/>
                      <a:gd name="csY0" fmla="*/ 216416 h 218846"/>
                      <a:gd name="csX1" fmla="*/ 122386 w 279857"/>
                      <a:gd name="csY1" fmla="*/ 0 h 218846"/>
                      <a:gd name="csX2" fmla="*/ 0 w 279857"/>
                      <a:gd name="csY2" fmla="*/ 2431 h 218846"/>
                      <a:gd name="csX3" fmla="*/ 157505 w 279857"/>
                      <a:gd name="csY3" fmla="*/ 218847 h 218846"/>
                      <a:gd name="csX4" fmla="*/ 279858 w 279857"/>
                      <a:gd name="csY4" fmla="*/ 216416 h 218846"/>
                    </a:gdLst>
                    <a:ahLst/>
                    <a:cxnLst>
                      <a:cxn ang="0">
                        <a:pos x="csX0" y="csY0"/>
                      </a:cxn>
                      <a:cxn ang="0">
                        <a:pos x="csX1" y="csY1"/>
                      </a:cxn>
                      <a:cxn ang="0">
                        <a:pos x="csX2" y="csY2"/>
                      </a:cxn>
                      <a:cxn ang="0">
                        <a:pos x="csX3" y="csY3"/>
                      </a:cxn>
                      <a:cxn ang="0">
                        <a:pos x="csX4" y="csY4"/>
                      </a:cxn>
                    </a:cxnLst>
                    <a:rect l="l" t="t" r="r" b="b"/>
                    <a:pathLst>
                      <a:path w="279857" h="218846">
                        <a:moveTo>
                          <a:pt x="279858" y="216416"/>
                        </a:moveTo>
                        <a:lnTo>
                          <a:pt x="122386" y="0"/>
                        </a:lnTo>
                        <a:lnTo>
                          <a:pt x="0" y="2431"/>
                        </a:lnTo>
                        <a:lnTo>
                          <a:pt x="157505" y="218847"/>
                        </a:lnTo>
                        <a:lnTo>
                          <a:pt x="279858" y="216416"/>
                        </a:lnTo>
                        <a:close/>
                      </a:path>
                    </a:pathLst>
                  </a:custGeom>
                  <a:solidFill>
                    <a:srgbClr val="00A78E"/>
                  </a:solid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grpSp>
          <p:grpSp>
            <p:nvGrpSpPr>
              <p:cNvPr id="31" name="Graphic 2">
                <a:extLst>
                  <a:ext uri="{FF2B5EF4-FFF2-40B4-BE49-F238E27FC236}">
                    <a16:creationId xmlns:a16="http://schemas.microsoft.com/office/drawing/2014/main" id="{1A469B05-2AA0-3C05-1D06-ECAACEC8EB9C}"/>
                  </a:ext>
                </a:extLst>
              </p:cNvPr>
              <p:cNvGrpSpPr/>
              <p:nvPr/>
            </p:nvGrpSpPr>
            <p:grpSpPr>
              <a:xfrm>
                <a:off x="859493" y="3211407"/>
                <a:ext cx="1028184" cy="1188491"/>
                <a:chOff x="859493" y="3211407"/>
                <a:chExt cx="1028184" cy="1188491"/>
              </a:xfrm>
              <a:grpFill/>
            </p:grpSpPr>
            <p:grpSp>
              <p:nvGrpSpPr>
                <p:cNvPr id="32" name="Graphic 2">
                  <a:extLst>
                    <a:ext uri="{FF2B5EF4-FFF2-40B4-BE49-F238E27FC236}">
                      <a16:creationId xmlns:a16="http://schemas.microsoft.com/office/drawing/2014/main" id="{1B9D23A0-C8FF-9259-2A96-891CC3D948B5}"/>
                    </a:ext>
                  </a:extLst>
                </p:cNvPr>
                <p:cNvGrpSpPr/>
                <p:nvPr/>
              </p:nvGrpSpPr>
              <p:grpSpPr>
                <a:xfrm>
                  <a:off x="1276733" y="3211407"/>
                  <a:ext cx="610943" cy="1164766"/>
                  <a:chOff x="1276733" y="3211407"/>
                  <a:chExt cx="610943" cy="1164766"/>
                </a:xfrm>
                <a:grpFill/>
              </p:grpSpPr>
              <p:sp>
                <p:nvSpPr>
                  <p:cNvPr id="33" name="Freeform: Shape 32">
                    <a:extLst>
                      <a:ext uri="{FF2B5EF4-FFF2-40B4-BE49-F238E27FC236}">
                        <a16:creationId xmlns:a16="http://schemas.microsoft.com/office/drawing/2014/main" id="{1712E6DD-160F-5449-1301-A03F17E89FD8}"/>
                      </a:ext>
                    </a:extLst>
                  </p:cNvPr>
                  <p:cNvSpPr/>
                  <p:nvPr/>
                </p:nvSpPr>
                <p:spPr>
                  <a:xfrm>
                    <a:off x="1392936" y="3241449"/>
                    <a:ext cx="95997" cy="309503"/>
                  </a:xfrm>
                  <a:custGeom>
                    <a:avLst/>
                    <a:gdLst>
                      <a:gd name="csX0" fmla="*/ 0 w 95997"/>
                      <a:gd name="csY0" fmla="*/ 0 h 309503"/>
                      <a:gd name="csX1" fmla="*/ 94195 w 95997"/>
                      <a:gd name="csY1" fmla="*/ 238159 h 309503"/>
                      <a:gd name="csX2" fmla="*/ 95998 w 95997"/>
                      <a:gd name="csY2" fmla="*/ 309504 h 309503"/>
                      <a:gd name="csX3" fmla="*/ 1802 w 95997"/>
                      <a:gd name="csY3" fmla="*/ 71362 h 309503"/>
                      <a:gd name="csX4" fmla="*/ 0 w 95997"/>
                      <a:gd name="csY4" fmla="*/ 0 h 309503"/>
                    </a:gdLst>
                    <a:ahLst/>
                    <a:cxnLst>
                      <a:cxn ang="0">
                        <a:pos x="csX0" y="csY0"/>
                      </a:cxn>
                      <a:cxn ang="0">
                        <a:pos x="csX1" y="csY1"/>
                      </a:cxn>
                      <a:cxn ang="0">
                        <a:pos x="csX2" y="csY2"/>
                      </a:cxn>
                      <a:cxn ang="0">
                        <a:pos x="csX3" y="csY3"/>
                      </a:cxn>
                      <a:cxn ang="0">
                        <a:pos x="csX4" y="csY4"/>
                      </a:cxn>
                    </a:cxnLst>
                    <a:rect l="l" t="t" r="r" b="b"/>
                    <a:pathLst>
                      <a:path w="95997" h="309503">
                        <a:moveTo>
                          <a:pt x="0" y="0"/>
                        </a:moveTo>
                        <a:lnTo>
                          <a:pt x="94195" y="238159"/>
                        </a:lnTo>
                        <a:lnTo>
                          <a:pt x="95998" y="309504"/>
                        </a:lnTo>
                        <a:lnTo>
                          <a:pt x="1802" y="71362"/>
                        </a:lnTo>
                        <a:lnTo>
                          <a:pt x="0" y="0"/>
                        </a:lnTo>
                        <a:close/>
                      </a:path>
                    </a:pathLst>
                  </a:custGeom>
                  <a:grp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34" name="Freeform: Shape 33">
                    <a:extLst>
                      <a:ext uri="{FF2B5EF4-FFF2-40B4-BE49-F238E27FC236}">
                        <a16:creationId xmlns:a16="http://schemas.microsoft.com/office/drawing/2014/main" id="{F724BF01-969F-0283-BB7B-56EFB6BF9453}"/>
                      </a:ext>
                    </a:extLst>
                  </p:cNvPr>
                  <p:cNvSpPr/>
                  <p:nvPr/>
                </p:nvSpPr>
                <p:spPr>
                  <a:xfrm>
                    <a:off x="1373073" y="3284665"/>
                    <a:ext cx="514604" cy="1091508"/>
                  </a:xfrm>
                  <a:custGeom>
                    <a:avLst/>
                    <a:gdLst>
                      <a:gd name="csX0" fmla="*/ 8107 w 514604"/>
                      <a:gd name="csY0" fmla="*/ 898 h 1091508"/>
                      <a:gd name="csX1" fmla="*/ 898 w 514604"/>
                      <a:gd name="csY1" fmla="*/ 17515 h 1091508"/>
                      <a:gd name="csX2" fmla="*/ 489880 w 514604"/>
                      <a:gd name="csY2" fmla="*/ 1083409 h 1091508"/>
                      <a:gd name="csX3" fmla="*/ 506497 w 514604"/>
                      <a:gd name="csY3" fmla="*/ 1090601 h 1091508"/>
                      <a:gd name="csX4" fmla="*/ 506497 w 514604"/>
                      <a:gd name="csY4" fmla="*/ 1090601 h 1091508"/>
                      <a:gd name="csX5" fmla="*/ 513706 w 514604"/>
                      <a:gd name="csY5" fmla="*/ 1074001 h 1091508"/>
                      <a:gd name="csX6" fmla="*/ 24724 w 514604"/>
                      <a:gd name="csY6" fmla="*/ 8107 h 1091508"/>
                      <a:gd name="csX7" fmla="*/ 8123 w 514604"/>
                      <a:gd name="csY7" fmla="*/ 898 h 1091508"/>
                      <a:gd name="csX8" fmla="*/ 8123 w 514604"/>
                      <a:gd name="csY8" fmla="*/ 898 h 10915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514604" h="1091508">
                        <a:moveTo>
                          <a:pt x="8107" y="898"/>
                        </a:moveTo>
                        <a:cubicBezTo>
                          <a:pt x="1526" y="3494"/>
                          <a:pt x="-1698" y="10951"/>
                          <a:pt x="898" y="17515"/>
                        </a:cubicBezTo>
                        <a:lnTo>
                          <a:pt x="489880" y="1083409"/>
                        </a:lnTo>
                        <a:cubicBezTo>
                          <a:pt x="492476" y="1089990"/>
                          <a:pt x="499900" y="1093214"/>
                          <a:pt x="506497" y="1090601"/>
                        </a:cubicBezTo>
                        <a:lnTo>
                          <a:pt x="506497" y="1090601"/>
                        </a:lnTo>
                        <a:cubicBezTo>
                          <a:pt x="513078" y="1088022"/>
                          <a:pt x="516302" y="1080565"/>
                          <a:pt x="513706" y="1074001"/>
                        </a:cubicBezTo>
                        <a:lnTo>
                          <a:pt x="24724" y="8107"/>
                        </a:lnTo>
                        <a:cubicBezTo>
                          <a:pt x="22128" y="1526"/>
                          <a:pt x="14671" y="-1698"/>
                          <a:pt x="8123" y="898"/>
                        </a:cubicBezTo>
                        <a:lnTo>
                          <a:pt x="8123" y="898"/>
                        </a:lnTo>
                        <a:close/>
                      </a:path>
                    </a:pathLst>
                  </a:custGeom>
                  <a:grp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nvGrpSpPr>
                  <p:cNvPr id="35" name="Graphic 2">
                    <a:extLst>
                      <a:ext uri="{FF2B5EF4-FFF2-40B4-BE49-F238E27FC236}">
                        <a16:creationId xmlns:a16="http://schemas.microsoft.com/office/drawing/2014/main" id="{6BC9F236-5714-FC9B-8B3F-33E09419B7C0}"/>
                      </a:ext>
                    </a:extLst>
                  </p:cNvPr>
                  <p:cNvGrpSpPr/>
                  <p:nvPr/>
                </p:nvGrpSpPr>
                <p:grpSpPr>
                  <a:xfrm>
                    <a:off x="1276733" y="3211407"/>
                    <a:ext cx="286355" cy="341133"/>
                    <a:chOff x="1276733" y="3211407"/>
                    <a:chExt cx="286355" cy="341133"/>
                  </a:xfrm>
                  <a:grpFill/>
                </p:grpSpPr>
                <p:sp>
                  <p:nvSpPr>
                    <p:cNvPr id="36" name="Freeform: Shape 35">
                      <a:extLst>
                        <a:ext uri="{FF2B5EF4-FFF2-40B4-BE49-F238E27FC236}">
                          <a16:creationId xmlns:a16="http://schemas.microsoft.com/office/drawing/2014/main" id="{AA6C4CA3-A4E2-54AA-CF84-1BCDD973567D}"/>
                        </a:ext>
                      </a:extLst>
                    </p:cNvPr>
                    <p:cNvSpPr/>
                    <p:nvPr/>
                  </p:nvSpPr>
                  <p:spPr>
                    <a:xfrm>
                      <a:off x="1404229" y="3211407"/>
                      <a:ext cx="158860" cy="335793"/>
                    </a:xfrm>
                    <a:custGeom>
                      <a:avLst/>
                      <a:gdLst>
                        <a:gd name="csX0" fmla="*/ 64665 w 158860"/>
                        <a:gd name="csY0" fmla="*/ 0 h 335793"/>
                        <a:gd name="csX1" fmla="*/ 158861 w 158860"/>
                        <a:gd name="csY1" fmla="*/ 238142 h 335793"/>
                        <a:gd name="csX2" fmla="*/ 94195 w 158860"/>
                        <a:gd name="csY2" fmla="*/ 335793 h 335793"/>
                        <a:gd name="csX3" fmla="*/ 0 w 158860"/>
                        <a:gd name="csY3" fmla="*/ 97634 h 335793"/>
                        <a:gd name="csX4" fmla="*/ 64665 w 158860"/>
                        <a:gd name="csY4" fmla="*/ 0 h 335793"/>
                      </a:gdLst>
                      <a:ahLst/>
                      <a:cxnLst>
                        <a:cxn ang="0">
                          <a:pos x="csX0" y="csY0"/>
                        </a:cxn>
                        <a:cxn ang="0">
                          <a:pos x="csX1" y="csY1"/>
                        </a:cxn>
                        <a:cxn ang="0">
                          <a:pos x="csX2" y="csY2"/>
                        </a:cxn>
                        <a:cxn ang="0">
                          <a:pos x="csX3" y="csY3"/>
                        </a:cxn>
                        <a:cxn ang="0">
                          <a:pos x="csX4" y="csY4"/>
                        </a:cxn>
                      </a:cxnLst>
                      <a:rect l="l" t="t" r="r" b="b"/>
                      <a:pathLst>
                        <a:path w="158860" h="335793">
                          <a:moveTo>
                            <a:pt x="64665" y="0"/>
                          </a:moveTo>
                          <a:lnTo>
                            <a:pt x="158861" y="238142"/>
                          </a:lnTo>
                          <a:lnTo>
                            <a:pt x="94195" y="335793"/>
                          </a:lnTo>
                          <a:lnTo>
                            <a:pt x="0" y="97634"/>
                          </a:lnTo>
                          <a:lnTo>
                            <a:pt x="64665" y="0"/>
                          </a:lnTo>
                          <a:close/>
                        </a:path>
                      </a:pathLst>
                    </a:custGeom>
                    <a:solidFill>
                      <a:srgbClr val="00787E"/>
                    </a:solid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37" name="Freeform: Shape 36">
                      <a:extLst>
                        <a:ext uri="{FF2B5EF4-FFF2-40B4-BE49-F238E27FC236}">
                          <a16:creationId xmlns:a16="http://schemas.microsoft.com/office/drawing/2014/main" id="{FB62B912-0948-2C79-FB67-E7CFDD925EC3}"/>
                        </a:ext>
                      </a:extLst>
                    </p:cNvPr>
                    <p:cNvSpPr/>
                    <p:nvPr/>
                  </p:nvSpPr>
                  <p:spPr>
                    <a:xfrm>
                      <a:off x="1276733" y="3287398"/>
                      <a:ext cx="208165" cy="265142"/>
                    </a:xfrm>
                    <a:custGeom>
                      <a:avLst/>
                      <a:gdLst>
                        <a:gd name="csX0" fmla="*/ 208166 w 208165"/>
                        <a:gd name="csY0" fmla="*/ 265143 h 265142"/>
                        <a:gd name="csX1" fmla="*/ 113987 w 208165"/>
                        <a:gd name="csY1" fmla="*/ 26984 h 265142"/>
                        <a:gd name="csX2" fmla="*/ 0 w 208165"/>
                        <a:gd name="csY2" fmla="*/ 0 h 265142"/>
                        <a:gd name="csX3" fmla="*/ 94212 w 208165"/>
                        <a:gd name="csY3" fmla="*/ 238159 h 265142"/>
                        <a:gd name="csX4" fmla="*/ 208166 w 208165"/>
                        <a:gd name="csY4" fmla="*/ 265143 h 265142"/>
                      </a:gdLst>
                      <a:ahLst/>
                      <a:cxnLst>
                        <a:cxn ang="0">
                          <a:pos x="csX0" y="csY0"/>
                        </a:cxn>
                        <a:cxn ang="0">
                          <a:pos x="csX1" y="csY1"/>
                        </a:cxn>
                        <a:cxn ang="0">
                          <a:pos x="csX2" y="csY2"/>
                        </a:cxn>
                        <a:cxn ang="0">
                          <a:pos x="csX3" y="csY3"/>
                        </a:cxn>
                        <a:cxn ang="0">
                          <a:pos x="csX4" y="csY4"/>
                        </a:cxn>
                      </a:cxnLst>
                      <a:rect l="l" t="t" r="r" b="b"/>
                      <a:pathLst>
                        <a:path w="208165" h="265142">
                          <a:moveTo>
                            <a:pt x="208166" y="265143"/>
                          </a:moveTo>
                          <a:lnTo>
                            <a:pt x="113987" y="26984"/>
                          </a:lnTo>
                          <a:lnTo>
                            <a:pt x="0" y="0"/>
                          </a:lnTo>
                          <a:lnTo>
                            <a:pt x="94212" y="238159"/>
                          </a:lnTo>
                          <a:lnTo>
                            <a:pt x="208166" y="265143"/>
                          </a:lnTo>
                          <a:close/>
                        </a:path>
                      </a:pathLst>
                    </a:custGeom>
                    <a:solidFill>
                      <a:srgbClr val="00A78E"/>
                    </a:solid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grpSp>
            <p:grpSp>
              <p:nvGrpSpPr>
                <p:cNvPr id="38" name="Graphic 2">
                  <a:extLst>
                    <a:ext uri="{FF2B5EF4-FFF2-40B4-BE49-F238E27FC236}">
                      <a16:creationId xmlns:a16="http://schemas.microsoft.com/office/drawing/2014/main" id="{F3CF04BD-98CC-6615-A4AA-B2A8371AD6D3}"/>
                    </a:ext>
                  </a:extLst>
                </p:cNvPr>
                <p:cNvGrpSpPr/>
                <p:nvPr/>
              </p:nvGrpSpPr>
              <p:grpSpPr>
                <a:xfrm>
                  <a:off x="859493" y="3733507"/>
                  <a:ext cx="979907" cy="666390"/>
                  <a:chOff x="859493" y="3733507"/>
                  <a:chExt cx="979907" cy="666390"/>
                </a:xfrm>
                <a:grpFill/>
              </p:grpSpPr>
              <p:sp>
                <p:nvSpPr>
                  <p:cNvPr id="39" name="Freeform: Shape 38">
                    <a:extLst>
                      <a:ext uri="{FF2B5EF4-FFF2-40B4-BE49-F238E27FC236}">
                        <a16:creationId xmlns:a16="http://schemas.microsoft.com/office/drawing/2014/main" id="{E89B594A-33E3-DD3A-64AC-AE6DB0ACE7DA}"/>
                      </a:ext>
                    </a:extLst>
                  </p:cNvPr>
                  <p:cNvSpPr/>
                  <p:nvPr/>
                </p:nvSpPr>
                <p:spPr>
                  <a:xfrm>
                    <a:off x="923149" y="3792849"/>
                    <a:ext cx="222252" cy="182388"/>
                  </a:xfrm>
                  <a:custGeom>
                    <a:avLst/>
                    <a:gdLst>
                      <a:gd name="csX0" fmla="*/ 0 w 222252"/>
                      <a:gd name="csY0" fmla="*/ 0 h 182388"/>
                      <a:gd name="csX1" fmla="*/ 186076 w 222252"/>
                      <a:gd name="csY1" fmla="*/ 130422 h 182388"/>
                      <a:gd name="csX2" fmla="*/ 222253 w 222252"/>
                      <a:gd name="csY2" fmla="*/ 182389 h 182388"/>
                      <a:gd name="csX3" fmla="*/ 36177 w 222252"/>
                      <a:gd name="csY3" fmla="*/ 51984 h 182388"/>
                      <a:gd name="csX4" fmla="*/ 0 w 222252"/>
                      <a:gd name="csY4" fmla="*/ 0 h 182388"/>
                    </a:gdLst>
                    <a:ahLst/>
                    <a:cxnLst>
                      <a:cxn ang="0">
                        <a:pos x="csX0" y="csY0"/>
                      </a:cxn>
                      <a:cxn ang="0">
                        <a:pos x="csX1" y="csY1"/>
                      </a:cxn>
                      <a:cxn ang="0">
                        <a:pos x="csX2" y="csY2"/>
                      </a:cxn>
                      <a:cxn ang="0">
                        <a:pos x="csX3" y="csY3"/>
                      </a:cxn>
                      <a:cxn ang="0">
                        <a:pos x="csX4" y="csY4"/>
                      </a:cxn>
                    </a:cxnLst>
                    <a:rect l="l" t="t" r="r" b="b"/>
                    <a:pathLst>
                      <a:path w="222252" h="182388">
                        <a:moveTo>
                          <a:pt x="0" y="0"/>
                        </a:moveTo>
                        <a:lnTo>
                          <a:pt x="186076" y="130422"/>
                        </a:lnTo>
                        <a:lnTo>
                          <a:pt x="222253" y="182389"/>
                        </a:lnTo>
                        <a:lnTo>
                          <a:pt x="36177" y="51984"/>
                        </a:lnTo>
                        <a:lnTo>
                          <a:pt x="0" y="0"/>
                        </a:lnTo>
                        <a:close/>
                      </a:path>
                    </a:pathLst>
                  </a:custGeom>
                  <a:grp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40" name="Freeform: Shape 39">
                    <a:extLst>
                      <a:ext uri="{FF2B5EF4-FFF2-40B4-BE49-F238E27FC236}">
                        <a16:creationId xmlns:a16="http://schemas.microsoft.com/office/drawing/2014/main" id="{6A09E5B0-E272-DC6E-0033-0EB0ECCF55C5}"/>
                      </a:ext>
                    </a:extLst>
                  </p:cNvPr>
                  <p:cNvSpPr/>
                  <p:nvPr/>
                </p:nvSpPr>
                <p:spPr>
                  <a:xfrm>
                    <a:off x="933922" y="3826438"/>
                    <a:ext cx="905478" cy="573459"/>
                  </a:xfrm>
                  <a:custGeom>
                    <a:avLst/>
                    <a:gdLst>
                      <a:gd name="csX0" fmla="*/ 2058 w 905478"/>
                      <a:gd name="csY0" fmla="*/ 4836 h 573459"/>
                      <a:gd name="csX1" fmla="*/ 4836 w 905478"/>
                      <a:gd name="csY1" fmla="*/ 20676 h 573459"/>
                      <a:gd name="csX2" fmla="*/ 887597 w 905478"/>
                      <a:gd name="csY2" fmla="*/ 571397 h 573459"/>
                      <a:gd name="csX3" fmla="*/ 903421 w 905478"/>
                      <a:gd name="csY3" fmla="*/ 568619 h 573459"/>
                      <a:gd name="csX4" fmla="*/ 903421 w 905478"/>
                      <a:gd name="csY4" fmla="*/ 568619 h 573459"/>
                      <a:gd name="csX5" fmla="*/ 900643 w 905478"/>
                      <a:gd name="csY5" fmla="*/ 552796 h 573459"/>
                      <a:gd name="csX6" fmla="*/ 17881 w 905478"/>
                      <a:gd name="csY6" fmla="*/ 2058 h 573459"/>
                      <a:gd name="csX7" fmla="*/ 2058 w 905478"/>
                      <a:gd name="csY7" fmla="*/ 4836 h 573459"/>
                      <a:gd name="csX8" fmla="*/ 2058 w 905478"/>
                      <a:gd name="csY8" fmla="*/ 4836 h 57345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905478" h="573459">
                        <a:moveTo>
                          <a:pt x="2058" y="4836"/>
                        </a:moveTo>
                        <a:cubicBezTo>
                          <a:pt x="-1546" y="9978"/>
                          <a:pt x="-290" y="17071"/>
                          <a:pt x="4836" y="20676"/>
                        </a:cubicBezTo>
                        <a:lnTo>
                          <a:pt x="887597" y="571397"/>
                        </a:lnTo>
                        <a:cubicBezTo>
                          <a:pt x="892723" y="575002"/>
                          <a:pt x="899816" y="573761"/>
                          <a:pt x="903421" y="568619"/>
                        </a:cubicBezTo>
                        <a:lnTo>
                          <a:pt x="903421" y="568619"/>
                        </a:lnTo>
                        <a:cubicBezTo>
                          <a:pt x="907025" y="563494"/>
                          <a:pt x="905768" y="556401"/>
                          <a:pt x="900643" y="552796"/>
                        </a:cubicBezTo>
                        <a:lnTo>
                          <a:pt x="17881" y="2058"/>
                        </a:lnTo>
                        <a:cubicBezTo>
                          <a:pt x="12756" y="-1546"/>
                          <a:pt x="5646" y="-290"/>
                          <a:pt x="2058" y="4836"/>
                        </a:cubicBezTo>
                        <a:lnTo>
                          <a:pt x="2058" y="4836"/>
                        </a:lnTo>
                        <a:close/>
                      </a:path>
                    </a:pathLst>
                  </a:custGeom>
                  <a:grp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nvGrpSpPr>
                  <p:cNvPr id="41" name="Graphic 2">
                    <a:extLst>
                      <a:ext uri="{FF2B5EF4-FFF2-40B4-BE49-F238E27FC236}">
                        <a16:creationId xmlns:a16="http://schemas.microsoft.com/office/drawing/2014/main" id="{2A422C53-FAE7-74BE-AC76-D3DBBCFA52B5}"/>
                      </a:ext>
                    </a:extLst>
                  </p:cNvPr>
                  <p:cNvGrpSpPr/>
                  <p:nvPr/>
                </p:nvGrpSpPr>
                <p:grpSpPr>
                  <a:xfrm>
                    <a:off x="859493" y="3733507"/>
                    <a:ext cx="291316" cy="280535"/>
                    <a:chOff x="859493" y="3733507"/>
                    <a:chExt cx="291316" cy="280535"/>
                  </a:xfrm>
                  <a:grpFill/>
                </p:grpSpPr>
                <p:sp>
                  <p:nvSpPr>
                    <p:cNvPr id="42" name="Freeform: Shape 41">
                      <a:extLst>
                        <a:ext uri="{FF2B5EF4-FFF2-40B4-BE49-F238E27FC236}">
                          <a16:creationId xmlns:a16="http://schemas.microsoft.com/office/drawing/2014/main" id="{EEF98221-5209-ACBD-9E9B-1AB647D3C699}"/>
                        </a:ext>
                      </a:extLst>
                    </p:cNvPr>
                    <p:cNvSpPr/>
                    <p:nvPr/>
                  </p:nvSpPr>
                  <p:spPr>
                    <a:xfrm>
                      <a:off x="964518" y="3733507"/>
                      <a:ext cx="186290" cy="234306"/>
                    </a:xfrm>
                    <a:custGeom>
                      <a:avLst/>
                      <a:gdLst>
                        <a:gd name="csX0" fmla="*/ 215 w 186290"/>
                        <a:gd name="csY0" fmla="*/ 0 h 234306"/>
                        <a:gd name="csX1" fmla="*/ 186291 w 186290"/>
                        <a:gd name="csY1" fmla="*/ 130389 h 234306"/>
                        <a:gd name="csX2" fmla="*/ 186076 w 186290"/>
                        <a:gd name="csY2" fmla="*/ 234306 h 234306"/>
                        <a:gd name="csX3" fmla="*/ 0 w 186290"/>
                        <a:gd name="csY3" fmla="*/ 103901 h 234306"/>
                        <a:gd name="csX4" fmla="*/ 215 w 186290"/>
                        <a:gd name="csY4" fmla="*/ 0 h 234306"/>
                      </a:gdLst>
                      <a:ahLst/>
                      <a:cxnLst>
                        <a:cxn ang="0">
                          <a:pos x="csX0" y="csY0"/>
                        </a:cxn>
                        <a:cxn ang="0">
                          <a:pos x="csX1" y="csY1"/>
                        </a:cxn>
                        <a:cxn ang="0">
                          <a:pos x="csX2" y="csY2"/>
                        </a:cxn>
                        <a:cxn ang="0">
                          <a:pos x="csX3" y="csY3"/>
                        </a:cxn>
                        <a:cxn ang="0">
                          <a:pos x="csX4" y="csY4"/>
                        </a:cxn>
                      </a:cxnLst>
                      <a:rect l="l" t="t" r="r" b="b"/>
                      <a:pathLst>
                        <a:path w="186290" h="234306">
                          <a:moveTo>
                            <a:pt x="215" y="0"/>
                          </a:moveTo>
                          <a:lnTo>
                            <a:pt x="186291" y="130389"/>
                          </a:lnTo>
                          <a:lnTo>
                            <a:pt x="186076" y="234306"/>
                          </a:lnTo>
                          <a:lnTo>
                            <a:pt x="0" y="103901"/>
                          </a:lnTo>
                          <a:lnTo>
                            <a:pt x="215" y="0"/>
                          </a:lnTo>
                          <a:close/>
                        </a:path>
                      </a:pathLst>
                    </a:custGeom>
                    <a:solidFill>
                      <a:srgbClr val="00787E"/>
                    </a:solid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43" name="Freeform: Shape 42">
                      <a:extLst>
                        <a:ext uri="{FF2B5EF4-FFF2-40B4-BE49-F238E27FC236}">
                          <a16:creationId xmlns:a16="http://schemas.microsoft.com/office/drawing/2014/main" id="{5DF454EA-F79A-A258-F6B0-5CA52B8FD9E6}"/>
                        </a:ext>
                      </a:extLst>
                    </p:cNvPr>
                    <p:cNvSpPr/>
                    <p:nvPr/>
                  </p:nvSpPr>
                  <p:spPr>
                    <a:xfrm>
                      <a:off x="859493" y="3847974"/>
                      <a:ext cx="283710" cy="166069"/>
                    </a:xfrm>
                    <a:custGeom>
                      <a:avLst/>
                      <a:gdLst>
                        <a:gd name="csX0" fmla="*/ 283710 w 283710"/>
                        <a:gd name="csY0" fmla="*/ 130405 h 166069"/>
                        <a:gd name="csX1" fmla="*/ 97618 w 283710"/>
                        <a:gd name="csY1" fmla="*/ 0 h 166069"/>
                        <a:gd name="csX2" fmla="*/ 0 w 283710"/>
                        <a:gd name="csY2" fmla="*/ 35664 h 166069"/>
                        <a:gd name="csX3" fmla="*/ 186126 w 283710"/>
                        <a:gd name="csY3" fmla="*/ 166070 h 166069"/>
                        <a:gd name="csX4" fmla="*/ 283710 w 283710"/>
                        <a:gd name="csY4" fmla="*/ 130405 h 166069"/>
                      </a:gdLst>
                      <a:ahLst/>
                      <a:cxnLst>
                        <a:cxn ang="0">
                          <a:pos x="csX0" y="csY0"/>
                        </a:cxn>
                        <a:cxn ang="0">
                          <a:pos x="csX1" y="csY1"/>
                        </a:cxn>
                        <a:cxn ang="0">
                          <a:pos x="csX2" y="csY2"/>
                        </a:cxn>
                        <a:cxn ang="0">
                          <a:pos x="csX3" y="csY3"/>
                        </a:cxn>
                        <a:cxn ang="0">
                          <a:pos x="csX4" y="csY4"/>
                        </a:cxn>
                      </a:cxnLst>
                      <a:rect l="l" t="t" r="r" b="b"/>
                      <a:pathLst>
                        <a:path w="283710" h="166069">
                          <a:moveTo>
                            <a:pt x="283710" y="130405"/>
                          </a:moveTo>
                          <a:lnTo>
                            <a:pt x="97618" y="0"/>
                          </a:lnTo>
                          <a:lnTo>
                            <a:pt x="0" y="35664"/>
                          </a:lnTo>
                          <a:lnTo>
                            <a:pt x="186126" y="166070"/>
                          </a:lnTo>
                          <a:lnTo>
                            <a:pt x="283710" y="130405"/>
                          </a:lnTo>
                          <a:close/>
                        </a:path>
                      </a:pathLst>
                    </a:custGeom>
                    <a:solidFill>
                      <a:srgbClr val="00A78E"/>
                    </a:solidFill>
                    <a:ln w="1649"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VS Health Sans"/>
                        <a:ea typeface="+mn-ea"/>
                        <a:cs typeface="+mn-cs"/>
                      </a:endParaRPr>
                    </a:p>
                  </p:txBody>
                </p:sp>
              </p:grpSp>
            </p:grpSp>
          </p:grpSp>
        </p:grpSp>
      </p:grpSp>
      <p:sp>
        <p:nvSpPr>
          <p:cNvPr id="6" name="Rectangle 5">
            <a:extLst>
              <a:ext uri="{FF2B5EF4-FFF2-40B4-BE49-F238E27FC236}">
                <a16:creationId xmlns:a16="http://schemas.microsoft.com/office/drawing/2014/main" id="{C94B81F7-3C98-BE5F-F27A-63D08905AEA5}"/>
              </a:ext>
            </a:extLst>
          </p:cNvPr>
          <p:cNvSpPr/>
          <p:nvPr/>
        </p:nvSpPr>
        <p:spPr bwMode="gray">
          <a:xfrm>
            <a:off x="1772249" y="3622634"/>
            <a:ext cx="6209702" cy="622025"/>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8" name="Rectangle 7">
            <a:extLst>
              <a:ext uri="{FF2B5EF4-FFF2-40B4-BE49-F238E27FC236}">
                <a16:creationId xmlns:a16="http://schemas.microsoft.com/office/drawing/2014/main" id="{0B01D730-D7F1-888A-E1DF-B005E7F838E4}"/>
              </a:ext>
            </a:extLst>
          </p:cNvPr>
          <p:cNvSpPr/>
          <p:nvPr/>
        </p:nvSpPr>
        <p:spPr bwMode="gray">
          <a:xfrm>
            <a:off x="1772248" y="4378553"/>
            <a:ext cx="6209700" cy="622025"/>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9" name="Rectangle 8">
            <a:extLst>
              <a:ext uri="{FF2B5EF4-FFF2-40B4-BE49-F238E27FC236}">
                <a16:creationId xmlns:a16="http://schemas.microsoft.com/office/drawing/2014/main" id="{977B645A-6DE8-07C3-49A7-3A91CFD5C9DE}"/>
              </a:ext>
            </a:extLst>
          </p:cNvPr>
          <p:cNvSpPr/>
          <p:nvPr/>
        </p:nvSpPr>
        <p:spPr bwMode="gray">
          <a:xfrm>
            <a:off x="1772247" y="5132232"/>
            <a:ext cx="6209701" cy="622025"/>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44" name="Rectangle 43">
            <a:extLst>
              <a:ext uri="{FF2B5EF4-FFF2-40B4-BE49-F238E27FC236}">
                <a16:creationId xmlns:a16="http://schemas.microsoft.com/office/drawing/2014/main" id="{BCAD03F6-3513-D071-C4C4-6D6B5EE4F54F}"/>
              </a:ext>
            </a:extLst>
          </p:cNvPr>
          <p:cNvSpPr/>
          <p:nvPr/>
        </p:nvSpPr>
        <p:spPr bwMode="gray">
          <a:xfrm>
            <a:off x="2437020" y="5328299"/>
            <a:ext cx="4640055" cy="229891"/>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nchorCtr="0"/>
          <a:lstStyle/>
          <a:p>
            <a:pPr marL="0" marR="0" lvl="0" indent="0" algn="l" defTabSz="457200" rtl="0" eaLnBrk="1" fontAlgn="t" latinLnBrk="0" hangingPunct="1">
              <a:lnSpc>
                <a:spcPts val="15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CVS Health Sans"/>
                <a:ea typeface="+mn-ea"/>
                <a:cs typeface="+mn-cs"/>
              </a:rPr>
              <a:t>Clear ownership, accountability and reporting</a:t>
            </a:r>
          </a:p>
        </p:txBody>
      </p:sp>
      <p:sp>
        <p:nvSpPr>
          <p:cNvPr id="45" name="Rectangle 44">
            <a:extLst>
              <a:ext uri="{FF2B5EF4-FFF2-40B4-BE49-F238E27FC236}">
                <a16:creationId xmlns:a16="http://schemas.microsoft.com/office/drawing/2014/main" id="{0D385BD5-C204-A35B-914D-0D0D7AEF95E5}"/>
              </a:ext>
            </a:extLst>
          </p:cNvPr>
          <p:cNvSpPr/>
          <p:nvPr/>
        </p:nvSpPr>
        <p:spPr bwMode="gray">
          <a:xfrm>
            <a:off x="2437019" y="3732391"/>
            <a:ext cx="5002007" cy="402510"/>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nchorCtr="0"/>
          <a:lstStyle/>
          <a:p>
            <a:pPr marL="0" marR="0" lvl="0" indent="0" algn="l" defTabSz="457200" rtl="0" eaLnBrk="1" fontAlgn="t" latinLnBrk="0" hangingPunct="1">
              <a:lnSpc>
                <a:spcPts val="15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CVS Health Sans"/>
                <a:ea typeface="+mn-ea"/>
                <a:cs typeface="+mn-cs"/>
              </a:rPr>
              <a:t>Consistent Zero Trust controls across identities, devices, apps, data, and infrastructure</a:t>
            </a:r>
          </a:p>
        </p:txBody>
      </p:sp>
      <p:sp>
        <p:nvSpPr>
          <p:cNvPr id="46" name="Rectangle 45">
            <a:extLst>
              <a:ext uri="{FF2B5EF4-FFF2-40B4-BE49-F238E27FC236}">
                <a16:creationId xmlns:a16="http://schemas.microsoft.com/office/drawing/2014/main" id="{C39918BD-7061-845F-0046-03BA18AAB2C2}"/>
              </a:ext>
            </a:extLst>
          </p:cNvPr>
          <p:cNvSpPr/>
          <p:nvPr/>
        </p:nvSpPr>
        <p:spPr bwMode="gray">
          <a:xfrm>
            <a:off x="2437020" y="4574620"/>
            <a:ext cx="5002006" cy="229891"/>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nchorCtr="0"/>
          <a:lstStyle/>
          <a:p>
            <a:pPr marL="0" marR="0" lvl="0" indent="0" algn="l" defTabSz="457200" rtl="0" eaLnBrk="1" fontAlgn="t" latinLnBrk="0" hangingPunct="1">
              <a:lnSpc>
                <a:spcPts val="15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CVS Health Sans"/>
                <a:ea typeface="+mn-ea"/>
                <a:cs typeface="+mn-cs"/>
              </a:rPr>
              <a:t>Align Zero Trust </a:t>
            </a:r>
            <a:r>
              <a:rPr lang="en-US" sz="1200" b="1">
                <a:solidFill>
                  <a:srgbClr val="3F3F3F"/>
                </a:solidFill>
                <a:latin typeface="CVS Health Sans"/>
              </a:rPr>
              <a:t>initiatives to a shared maturity model</a:t>
            </a: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pic>
        <p:nvPicPr>
          <p:cNvPr id="48" name="Graphic 47">
            <a:extLst>
              <a:ext uri="{FF2B5EF4-FFF2-40B4-BE49-F238E27FC236}">
                <a16:creationId xmlns:a16="http://schemas.microsoft.com/office/drawing/2014/main" id="{B86FBD6B-388A-1D79-A219-808A8B23867C}"/>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9704" y="3757684"/>
            <a:ext cx="351924" cy="351924"/>
          </a:xfrm>
          <a:prstGeom prst="rect">
            <a:avLst/>
          </a:prstGeom>
        </p:spPr>
      </p:pic>
      <p:pic>
        <p:nvPicPr>
          <p:cNvPr id="49" name="Graphic 48">
            <a:extLst>
              <a:ext uri="{FF2B5EF4-FFF2-40B4-BE49-F238E27FC236}">
                <a16:creationId xmlns:a16="http://schemas.microsoft.com/office/drawing/2014/main" id="{89D64AD5-C641-AE87-6965-0C371A6C6CF0}"/>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29704" y="4513603"/>
            <a:ext cx="351924" cy="351924"/>
          </a:xfrm>
          <a:prstGeom prst="rect">
            <a:avLst/>
          </a:prstGeom>
        </p:spPr>
      </p:pic>
      <p:sp>
        <p:nvSpPr>
          <p:cNvPr id="4" name="Rectangle 3">
            <a:extLst>
              <a:ext uri="{FF2B5EF4-FFF2-40B4-BE49-F238E27FC236}">
                <a16:creationId xmlns:a16="http://schemas.microsoft.com/office/drawing/2014/main" id="{27C7D0EC-5F64-9760-CF6C-E9C06634B3A7}"/>
              </a:ext>
            </a:extLst>
          </p:cNvPr>
          <p:cNvSpPr/>
          <p:nvPr/>
        </p:nvSpPr>
        <p:spPr bwMode="gray">
          <a:xfrm>
            <a:off x="1733609" y="3098800"/>
            <a:ext cx="45719" cy="2751535"/>
          </a:xfrm>
          <a:prstGeom prst="rect">
            <a:avLst/>
          </a:prstGeom>
          <a:solidFill>
            <a:srgbClr val="868686"/>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11" name="Rectangle: Single Corner Snipped 110">
            <a:extLst>
              <a:ext uri="{FF2B5EF4-FFF2-40B4-BE49-F238E27FC236}">
                <a16:creationId xmlns:a16="http://schemas.microsoft.com/office/drawing/2014/main" id="{831BF8E8-504C-2533-5EF6-F9F9DCEC791A}"/>
              </a:ext>
            </a:extLst>
          </p:cNvPr>
          <p:cNvSpPr/>
          <p:nvPr/>
        </p:nvSpPr>
        <p:spPr bwMode="gray">
          <a:xfrm>
            <a:off x="571186" y="3075939"/>
            <a:ext cx="7407589" cy="435496"/>
          </a:xfrm>
          <a:prstGeom prst="snip1Rect">
            <a:avLst/>
          </a:prstGeom>
          <a:solidFill>
            <a:srgbClr val="0A4B8C"/>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50" name="Graphic 49">
            <a:extLst>
              <a:ext uri="{FF2B5EF4-FFF2-40B4-BE49-F238E27FC236}">
                <a16:creationId xmlns:a16="http://schemas.microsoft.com/office/drawing/2014/main" id="{BBA0B4F8-6BB9-CBA6-E9BD-DB7CDABB941A}"/>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29704" y="5267282"/>
            <a:ext cx="351924" cy="351924"/>
          </a:xfrm>
          <a:prstGeom prst="rect">
            <a:avLst/>
          </a:prstGeom>
        </p:spPr>
      </p:pic>
      <p:sp>
        <p:nvSpPr>
          <p:cNvPr id="51" name="Rectangle 50">
            <a:extLst>
              <a:ext uri="{FF2B5EF4-FFF2-40B4-BE49-F238E27FC236}">
                <a16:creationId xmlns:a16="http://schemas.microsoft.com/office/drawing/2014/main" id="{9F87788B-C9DC-9696-6739-4C573B0E5603}"/>
              </a:ext>
            </a:extLst>
          </p:cNvPr>
          <p:cNvSpPr/>
          <p:nvPr/>
        </p:nvSpPr>
        <p:spPr bwMode="gray">
          <a:xfrm>
            <a:off x="684214" y="3179775"/>
            <a:ext cx="2642202" cy="22782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VS Health Sans"/>
                <a:ea typeface="+mn-ea"/>
                <a:cs typeface="+mn-cs"/>
              </a:rPr>
              <a:t>Target Outcomes</a:t>
            </a:r>
          </a:p>
        </p:txBody>
      </p:sp>
      <p:sp>
        <p:nvSpPr>
          <p:cNvPr id="112" name="Rectangle: Single Corner Rounded 111">
            <a:extLst>
              <a:ext uri="{FF2B5EF4-FFF2-40B4-BE49-F238E27FC236}">
                <a16:creationId xmlns:a16="http://schemas.microsoft.com/office/drawing/2014/main" id="{E1E9259C-09BC-67B7-6DAE-58EB4209A22D}"/>
              </a:ext>
            </a:extLst>
          </p:cNvPr>
          <p:cNvSpPr/>
          <p:nvPr/>
        </p:nvSpPr>
        <p:spPr bwMode="gray">
          <a:xfrm>
            <a:off x="8515350" y="3257549"/>
            <a:ext cx="3103676" cy="2580086"/>
          </a:xfrm>
          <a:prstGeom prst="round1Rect">
            <a:avLst>
              <a:gd name="adj" fmla="val 2691"/>
            </a:avLst>
          </a:prstGeom>
          <a:solidFill>
            <a:schemeClr val="bg1"/>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8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3" name="Rectangle: Single Corner Snipped 112">
            <a:extLst>
              <a:ext uri="{FF2B5EF4-FFF2-40B4-BE49-F238E27FC236}">
                <a16:creationId xmlns:a16="http://schemas.microsoft.com/office/drawing/2014/main" id="{188D95B5-289A-E24C-14EA-C26AF83CB1C1}"/>
              </a:ext>
            </a:extLst>
          </p:cNvPr>
          <p:cNvSpPr/>
          <p:nvPr/>
        </p:nvSpPr>
        <p:spPr bwMode="gray">
          <a:xfrm>
            <a:off x="8517968" y="3075939"/>
            <a:ext cx="2823003" cy="435496"/>
          </a:xfrm>
          <a:prstGeom prst="snip1Rect">
            <a:avLst/>
          </a:prstGeom>
          <a:solidFill>
            <a:srgbClr val="267AC0"/>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14" name="Rectangle 113">
            <a:extLst>
              <a:ext uri="{FF2B5EF4-FFF2-40B4-BE49-F238E27FC236}">
                <a16:creationId xmlns:a16="http://schemas.microsoft.com/office/drawing/2014/main" id="{377344CC-86DD-B3E9-45F6-6038372623DF}"/>
              </a:ext>
            </a:extLst>
          </p:cNvPr>
          <p:cNvSpPr/>
          <p:nvPr/>
        </p:nvSpPr>
        <p:spPr bwMode="gray">
          <a:xfrm>
            <a:off x="8609048" y="3179775"/>
            <a:ext cx="1554861" cy="22782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VS Health Sans"/>
                <a:ea typeface="+mn-ea"/>
                <a:cs typeface="+mn-cs"/>
              </a:rPr>
              <a:t>Why now?</a:t>
            </a:r>
          </a:p>
        </p:txBody>
      </p:sp>
      <p:sp>
        <p:nvSpPr>
          <p:cNvPr id="115" name="Rectangle 114">
            <a:extLst>
              <a:ext uri="{FF2B5EF4-FFF2-40B4-BE49-F238E27FC236}">
                <a16:creationId xmlns:a16="http://schemas.microsoft.com/office/drawing/2014/main" id="{CB3D1681-4E54-112E-B44F-4680691036F9}"/>
              </a:ext>
            </a:extLst>
          </p:cNvPr>
          <p:cNvSpPr/>
          <p:nvPr/>
        </p:nvSpPr>
        <p:spPr bwMode="gray">
          <a:xfrm>
            <a:off x="8653358" y="3591533"/>
            <a:ext cx="2823003" cy="219382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16" name="Rectangle 115">
            <a:extLst>
              <a:ext uri="{FF2B5EF4-FFF2-40B4-BE49-F238E27FC236}">
                <a16:creationId xmlns:a16="http://schemas.microsoft.com/office/drawing/2014/main" id="{0EA66DDC-D249-0640-3A73-CCD9F938B230}"/>
              </a:ext>
            </a:extLst>
          </p:cNvPr>
          <p:cNvSpPr/>
          <p:nvPr/>
        </p:nvSpPr>
        <p:spPr bwMode="gray">
          <a:xfrm>
            <a:off x="8601540" y="3577623"/>
            <a:ext cx="2823003" cy="2193824"/>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nchorCtr="0"/>
          <a:lstStyle/>
          <a:p>
            <a:pPr marL="171450" marR="0" lvl="0" indent="-171450" algn="l" defTabSz="457200" rtl="0" eaLnBrk="1" fontAlgn="t" latinLnBrk="0" hangingPunct="1">
              <a:lnSpc>
                <a:spcPts val="1500"/>
              </a:lnSpc>
              <a:spcBef>
                <a:spcPts val="0"/>
              </a:spcBef>
              <a:spcAft>
                <a:spcPts val="120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3F3F3F"/>
                </a:solidFill>
                <a:effectLst/>
                <a:uLnTx/>
                <a:uFillTx/>
                <a:latin typeface="CVS Health Sans"/>
                <a:ea typeface="+mn-ea"/>
                <a:cs typeface="+mn-cs"/>
              </a:rPr>
              <a:t>Zero Trust work is happening, but </a:t>
            </a:r>
            <a:r>
              <a:rPr kumimoji="0" lang="en-US" sz="1200" b="1" i="0" u="none" strike="noStrike" kern="1200" cap="none" spc="0" normalizeH="0" baseline="0" noProof="0">
                <a:ln>
                  <a:noFill/>
                </a:ln>
                <a:solidFill>
                  <a:srgbClr val="3F3F3F"/>
                </a:solidFill>
                <a:effectLst/>
                <a:uLnTx/>
                <a:uFillTx/>
                <a:latin typeface="CVS Health Sans"/>
                <a:ea typeface="+mn-ea"/>
                <a:cs typeface="+mn-cs"/>
              </a:rPr>
              <a:t>independently and inconsistently</a:t>
            </a:r>
          </a:p>
          <a:p>
            <a:pPr marL="171450" marR="0" lvl="0" indent="-171450" algn="l" defTabSz="457200" rtl="0" eaLnBrk="1" fontAlgn="t" latinLnBrk="0" hangingPunct="1">
              <a:lnSpc>
                <a:spcPts val="1500"/>
              </a:lnSpc>
              <a:spcBef>
                <a:spcPts val="0"/>
              </a:spcBef>
              <a:spcAft>
                <a:spcPts val="1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CVS Health Sans"/>
                <a:ea typeface="+mn-ea"/>
                <a:cs typeface="+mn-cs"/>
              </a:rPr>
              <a:t>No common definition of success</a:t>
            </a:r>
            <a:r>
              <a:rPr kumimoji="0" lang="en-US" sz="1200" i="0" u="none" strike="noStrike" kern="1200" cap="none" spc="0" normalizeH="0" baseline="0" noProof="0">
                <a:ln>
                  <a:noFill/>
                </a:ln>
                <a:solidFill>
                  <a:srgbClr val="3F3F3F"/>
                </a:solidFill>
                <a:effectLst/>
                <a:uLnTx/>
                <a:uFillTx/>
                <a:latin typeface="CVS Health Sans"/>
                <a:ea typeface="+mn-ea"/>
                <a:cs typeface="+mn-cs"/>
              </a:rPr>
              <a:t>, maturity, or progress </a:t>
            </a:r>
          </a:p>
          <a:p>
            <a:pPr marL="171450" marR="0" lvl="0" indent="-171450" algn="l" defTabSz="457200" rtl="0" eaLnBrk="1" fontAlgn="t" latinLnBrk="0" hangingPunct="1">
              <a:lnSpc>
                <a:spcPts val="1500"/>
              </a:lnSpc>
              <a:spcBef>
                <a:spcPts val="0"/>
              </a:spcBef>
              <a:spcAft>
                <a:spcPts val="1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3F3F3F"/>
                </a:solidFill>
                <a:effectLst/>
                <a:uLnTx/>
                <a:uFillTx/>
                <a:latin typeface="CVS Health Sans"/>
                <a:ea typeface="+mn-ea"/>
                <a:cs typeface="+mn-cs"/>
              </a:rPr>
              <a:t>Limited ability to communicate value and risk reduction</a:t>
            </a:r>
            <a:r>
              <a:rPr kumimoji="0" lang="en-US" sz="1200" i="0" u="none" strike="noStrike" kern="1200" cap="none" spc="0" normalizeH="0" baseline="0" noProof="0">
                <a:ln>
                  <a:noFill/>
                </a:ln>
                <a:solidFill>
                  <a:srgbClr val="3F3F3F"/>
                </a:solidFill>
                <a:effectLst/>
                <a:uLnTx/>
                <a:uFillTx/>
                <a:latin typeface="CVS Health Sans"/>
                <a:ea typeface="+mn-ea"/>
                <a:cs typeface="+mn-cs"/>
              </a:rPr>
              <a:t> to leadership</a:t>
            </a:r>
          </a:p>
          <a:p>
            <a:pPr marL="0" marR="0" lvl="0" indent="0" algn="l" defTabSz="457200" rtl="0" eaLnBrk="1" fontAlgn="t" latinLnBrk="0" hangingPunct="1">
              <a:lnSpc>
                <a:spcPts val="1500"/>
              </a:lnSpc>
              <a:spcBef>
                <a:spcPts val="0"/>
              </a:spcBef>
              <a:spcAft>
                <a:spcPts val="0"/>
              </a:spcAft>
              <a:buClrTx/>
              <a:buSzTx/>
              <a:buFontTx/>
              <a:buNone/>
              <a:tabLst/>
              <a:defRPr/>
            </a:pPr>
            <a:endParaRPr kumimoji="0" lang="en-US" sz="1200" i="0" u="none" strike="noStrike" kern="1200" cap="none" spc="0" normalizeH="0" baseline="0" noProof="0">
              <a:ln>
                <a:noFill/>
              </a:ln>
              <a:solidFill>
                <a:srgbClr val="3F3F3F"/>
              </a:solidFill>
              <a:effectLst/>
              <a:uLnTx/>
              <a:uFillTx/>
              <a:latin typeface="CVS Health Sans"/>
              <a:ea typeface="+mn-ea"/>
              <a:cs typeface="+mn-cs"/>
            </a:endParaRPr>
          </a:p>
        </p:txBody>
      </p:sp>
      <p:cxnSp>
        <p:nvCxnSpPr>
          <p:cNvPr id="118" name="Straight Connector 117">
            <a:extLst>
              <a:ext uri="{FF2B5EF4-FFF2-40B4-BE49-F238E27FC236}">
                <a16:creationId xmlns:a16="http://schemas.microsoft.com/office/drawing/2014/main" id="{6E864782-58BD-C860-BF6C-D6718E8A7659}"/>
              </a:ext>
            </a:extLst>
          </p:cNvPr>
          <p:cNvCxnSpPr>
            <a:cxnSpLocks/>
          </p:cNvCxnSpPr>
          <p:nvPr/>
        </p:nvCxnSpPr>
        <p:spPr>
          <a:xfrm>
            <a:off x="2405270" y="3690967"/>
            <a:ext cx="0" cy="485359"/>
          </a:xfrm>
          <a:prstGeom prst="line">
            <a:avLst/>
          </a:prstGeom>
          <a:ln w="31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549016B-3E03-3AD8-6577-B07AB9F46A3A}"/>
              </a:ext>
            </a:extLst>
          </p:cNvPr>
          <p:cNvCxnSpPr>
            <a:cxnSpLocks/>
          </p:cNvCxnSpPr>
          <p:nvPr/>
        </p:nvCxnSpPr>
        <p:spPr>
          <a:xfrm>
            <a:off x="2405270" y="4446886"/>
            <a:ext cx="0" cy="485359"/>
          </a:xfrm>
          <a:prstGeom prst="line">
            <a:avLst/>
          </a:prstGeom>
          <a:ln w="31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4ABD7A4-3717-69C2-5380-8C048E89330B}"/>
              </a:ext>
            </a:extLst>
          </p:cNvPr>
          <p:cNvCxnSpPr>
            <a:cxnSpLocks/>
          </p:cNvCxnSpPr>
          <p:nvPr/>
        </p:nvCxnSpPr>
        <p:spPr>
          <a:xfrm>
            <a:off x="2405270" y="5200565"/>
            <a:ext cx="0" cy="485359"/>
          </a:xfrm>
          <a:prstGeom prst="line">
            <a:avLst/>
          </a:prstGeom>
          <a:ln w="31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Rectangle: Single Corner Rounded 121">
            <a:extLst>
              <a:ext uri="{FF2B5EF4-FFF2-40B4-BE49-F238E27FC236}">
                <a16:creationId xmlns:a16="http://schemas.microsoft.com/office/drawing/2014/main" id="{0B7073EC-11D9-8CB5-F970-4B4AA6A0C406}"/>
              </a:ext>
            </a:extLst>
          </p:cNvPr>
          <p:cNvSpPr/>
          <p:nvPr/>
        </p:nvSpPr>
        <p:spPr bwMode="gray">
          <a:xfrm>
            <a:off x="569913" y="1884242"/>
            <a:ext cx="11049000" cy="970921"/>
          </a:xfrm>
          <a:prstGeom prst="round1Rect">
            <a:avLst>
              <a:gd name="adj" fmla="val 3407"/>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8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3" name="Rectangle: Single Corner Snipped 122">
            <a:extLst>
              <a:ext uri="{FF2B5EF4-FFF2-40B4-BE49-F238E27FC236}">
                <a16:creationId xmlns:a16="http://schemas.microsoft.com/office/drawing/2014/main" id="{76E8BB34-3947-F719-CEFE-33EEBAA4644F}"/>
              </a:ext>
            </a:extLst>
          </p:cNvPr>
          <p:cNvSpPr/>
          <p:nvPr/>
        </p:nvSpPr>
        <p:spPr bwMode="gray">
          <a:xfrm>
            <a:off x="574360" y="1780406"/>
            <a:ext cx="3797615" cy="435496"/>
          </a:xfrm>
          <a:prstGeom prst="snip1Rect">
            <a:avLst/>
          </a:prstGeom>
          <a:gradFill>
            <a:gsLst>
              <a:gs pos="0">
                <a:srgbClr val="0B315E"/>
              </a:gs>
              <a:gs pos="100000">
                <a:srgbClr val="0A4B8C"/>
              </a:gs>
            </a:gsLst>
            <a:lin ang="0" scaled="1"/>
          </a:gra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124" name="Rectangle 123">
            <a:extLst>
              <a:ext uri="{FF2B5EF4-FFF2-40B4-BE49-F238E27FC236}">
                <a16:creationId xmlns:a16="http://schemas.microsoft.com/office/drawing/2014/main" id="{893484CE-6D13-1F7D-B4B9-FE22675B3ADF}"/>
              </a:ext>
            </a:extLst>
          </p:cNvPr>
          <p:cNvSpPr/>
          <p:nvPr/>
        </p:nvSpPr>
        <p:spPr bwMode="gray">
          <a:xfrm>
            <a:off x="684214" y="1884242"/>
            <a:ext cx="2642202" cy="227825"/>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VS Health Sans"/>
                <a:ea typeface="+mn-ea"/>
                <a:cs typeface="+mn-cs"/>
              </a:rPr>
              <a:t>Purpose</a:t>
            </a:r>
          </a:p>
        </p:txBody>
      </p:sp>
      <p:sp>
        <p:nvSpPr>
          <p:cNvPr id="125" name="Rectangle 124">
            <a:extLst>
              <a:ext uri="{FF2B5EF4-FFF2-40B4-BE49-F238E27FC236}">
                <a16:creationId xmlns:a16="http://schemas.microsoft.com/office/drawing/2014/main" id="{FB11EAC1-47C8-1CA8-F957-B70701075888}"/>
              </a:ext>
            </a:extLst>
          </p:cNvPr>
          <p:cNvSpPr/>
          <p:nvPr/>
        </p:nvSpPr>
        <p:spPr bwMode="gray">
          <a:xfrm>
            <a:off x="569913" y="2236290"/>
            <a:ext cx="11049000" cy="59254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F3F3F"/>
                </a:solidFill>
                <a:effectLst/>
                <a:uLnTx/>
                <a:uFillTx/>
                <a:latin typeface="CVS Health Sans"/>
                <a:ea typeface="+mn-ea"/>
                <a:cs typeface="+mn-cs"/>
              </a:rPr>
              <a:t>A centralized Zero Trust framework should align all security initiatives under a unified strategy, providing central visibility, prioritization, and governance across teams. </a:t>
            </a:r>
            <a:endParaRPr kumimoji="0" lang="en-US" sz="1200" b="1" i="0" u="none" strike="sngStrike" kern="1200" cap="none" spc="0" normalizeH="0" baseline="0" noProof="0">
              <a:ln>
                <a:noFill/>
              </a:ln>
              <a:solidFill>
                <a:srgbClr val="3F3F3F"/>
              </a:solidFill>
              <a:effectLst/>
              <a:uLnTx/>
              <a:uFillTx/>
              <a:latin typeface="CVS Health Sans"/>
              <a:ea typeface="+mn-ea"/>
              <a:cs typeface="+mn-cs"/>
            </a:endParaRPr>
          </a:p>
        </p:txBody>
      </p:sp>
      <p:pic>
        <p:nvPicPr>
          <p:cNvPr id="126" name="Graphic 125">
            <a:extLst>
              <a:ext uri="{FF2B5EF4-FFF2-40B4-BE49-F238E27FC236}">
                <a16:creationId xmlns:a16="http://schemas.microsoft.com/office/drawing/2014/main" id="{D07CFB2F-D605-7411-FDD1-C803B1EB03B5}"/>
              </a:ext>
            </a:extLst>
          </p:cNvPr>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14574" y="1828029"/>
            <a:ext cx="319931" cy="319931"/>
          </a:xfrm>
          <a:prstGeom prst="rect">
            <a:avLst/>
          </a:prstGeom>
        </p:spPr>
      </p:pic>
      <p:pic>
        <p:nvPicPr>
          <p:cNvPr id="127" name="Graphic 126">
            <a:extLst>
              <a:ext uri="{FF2B5EF4-FFF2-40B4-BE49-F238E27FC236}">
                <a16:creationId xmlns:a16="http://schemas.microsoft.com/office/drawing/2014/main" id="{CD4707C0-B7CE-4F48-2015-2E649C6839E2}"/>
              </a:ext>
            </a:extLst>
          </p:cNvPr>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72727" y="3141962"/>
            <a:ext cx="319931" cy="319931"/>
          </a:xfrm>
          <a:prstGeom prst="rect">
            <a:avLst/>
          </a:prstGeom>
        </p:spPr>
      </p:pic>
      <p:pic>
        <p:nvPicPr>
          <p:cNvPr id="128" name="Graphic 127">
            <a:extLst>
              <a:ext uri="{FF2B5EF4-FFF2-40B4-BE49-F238E27FC236}">
                <a16:creationId xmlns:a16="http://schemas.microsoft.com/office/drawing/2014/main" id="{DF6825BA-B7F7-35BA-B718-206A63B38D2D}"/>
              </a:ext>
            </a:extLst>
          </p:cNvPr>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968504" y="3161485"/>
            <a:ext cx="264405" cy="264405"/>
          </a:xfrm>
          <a:prstGeom prst="rect">
            <a:avLst/>
          </a:prstGeom>
        </p:spPr>
      </p:pic>
    </p:spTree>
    <p:extLst>
      <p:ext uri="{BB962C8B-B14F-4D97-AF65-F5344CB8AC3E}">
        <p14:creationId xmlns:p14="http://schemas.microsoft.com/office/powerpoint/2010/main" val="115101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BD72D-4E5C-C586-4590-1D3E984D08F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E2CE83E-D8B1-55AB-A8D3-D1948DD9781C}"/>
              </a:ext>
            </a:extLst>
          </p:cNvPr>
          <p:cNvSpPr>
            <a:spLocks noGrp="1"/>
          </p:cNvSpPr>
          <p:nvPr>
            <p:ph type="title"/>
          </p:nvPr>
        </p:nvSpPr>
        <p:spPr>
          <a:xfrm>
            <a:off x="559373" y="640025"/>
            <a:ext cx="6339216" cy="559021"/>
          </a:xfrm>
        </p:spPr>
        <p:txBody>
          <a:bodyPr/>
          <a:lstStyle/>
          <a:p>
            <a:r>
              <a:rPr lang="en-US"/>
              <a:t>Zero Trust Security Program</a:t>
            </a:r>
          </a:p>
        </p:txBody>
      </p:sp>
      <p:sp>
        <p:nvSpPr>
          <p:cNvPr id="3" name="Text Placeholder 4">
            <a:extLst>
              <a:ext uri="{FF2B5EF4-FFF2-40B4-BE49-F238E27FC236}">
                <a16:creationId xmlns:a16="http://schemas.microsoft.com/office/drawing/2014/main" id="{8EE9979D-95C2-FEDF-9BB9-B9A7FDF72509}"/>
              </a:ext>
            </a:extLst>
          </p:cNvPr>
          <p:cNvSpPr txBox="1">
            <a:spLocks/>
          </p:cNvSpPr>
          <p:nvPr/>
        </p:nvSpPr>
        <p:spPr>
          <a:xfrm>
            <a:off x="575935" y="1083647"/>
            <a:ext cx="11044715" cy="492126"/>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126">
              <a:lnSpc>
                <a:spcPct val="100000"/>
              </a:lnSpc>
              <a:buClr>
                <a:srgbClr val="00B8F5"/>
              </a:buClr>
              <a:defRPr/>
            </a:pPr>
            <a:r>
              <a:rPr lang="en-GB" sz="1400">
                <a:solidFill>
                  <a:srgbClr val="404040"/>
                </a:solidFill>
                <a:latin typeface="CVS Health Sans"/>
                <a:cs typeface="Arial" panose="020B0604020202020204" pitchFamily="34" charset="0"/>
              </a:rPr>
              <a:t>Multiple initiatives are advancing in parallel to deliver our Zero Trust vision.</a:t>
            </a:r>
          </a:p>
        </p:txBody>
      </p:sp>
      <p:sp>
        <p:nvSpPr>
          <p:cNvPr id="5" name="Rectangle 4">
            <a:extLst>
              <a:ext uri="{FF2B5EF4-FFF2-40B4-BE49-F238E27FC236}">
                <a16:creationId xmlns:a16="http://schemas.microsoft.com/office/drawing/2014/main" id="{948360A8-6386-0DB7-8F23-5DF72182DF67}"/>
              </a:ext>
            </a:extLst>
          </p:cNvPr>
          <p:cNvSpPr/>
          <p:nvPr/>
        </p:nvSpPr>
        <p:spPr bwMode="gray">
          <a:xfrm>
            <a:off x="593179" y="2107006"/>
            <a:ext cx="6859583" cy="3842124"/>
          </a:xfrm>
          <a:prstGeom prst="rect">
            <a:avLst/>
          </a:prstGeom>
          <a:solidFill>
            <a:schemeClr val="bg1"/>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vert="vert270" lIns="457200" tIns="91440" bIns="91440" rtlCol="0" anchor="ctr"/>
          <a:lstStyle/>
          <a:p>
            <a:pPr defTabSz="914126">
              <a:defRPr/>
            </a:pPr>
            <a:endParaRPr lang="en-US" sz="1200">
              <a:solidFill>
                <a:srgbClr val="3F3F3F"/>
              </a:solidFill>
              <a:latin typeface="CVS Health Sans"/>
            </a:endParaRPr>
          </a:p>
        </p:txBody>
      </p:sp>
      <p:sp>
        <p:nvSpPr>
          <p:cNvPr id="8" name="Rectangle: Top Corners Rounded 7">
            <a:extLst>
              <a:ext uri="{FF2B5EF4-FFF2-40B4-BE49-F238E27FC236}">
                <a16:creationId xmlns:a16="http://schemas.microsoft.com/office/drawing/2014/main" id="{504C8C3F-28E2-8250-BA54-0AAAAF0E0350}"/>
              </a:ext>
            </a:extLst>
          </p:cNvPr>
          <p:cNvSpPr/>
          <p:nvPr/>
        </p:nvSpPr>
        <p:spPr bwMode="gray">
          <a:xfrm>
            <a:off x="584844" y="1550745"/>
            <a:ext cx="6859583" cy="622992"/>
          </a:xfrm>
          <a:prstGeom prst="round2SameRect">
            <a:avLst/>
          </a:prstGeom>
          <a:solidFill>
            <a:srgbClr val="0B315E"/>
          </a:solidFill>
          <a:ln>
            <a:solidFill>
              <a:srgbClr val="0B315E"/>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r>
              <a:rPr lang="en-US" sz="1600" b="1">
                <a:solidFill>
                  <a:srgbClr val="FFFFFF"/>
                </a:solidFill>
                <a:latin typeface="CVS Health Sans"/>
              </a:rPr>
              <a:t>Security Engineering</a:t>
            </a:r>
          </a:p>
        </p:txBody>
      </p:sp>
      <p:sp>
        <p:nvSpPr>
          <p:cNvPr id="9" name="Rectangle 8">
            <a:extLst>
              <a:ext uri="{FF2B5EF4-FFF2-40B4-BE49-F238E27FC236}">
                <a16:creationId xmlns:a16="http://schemas.microsoft.com/office/drawing/2014/main" id="{7B966A69-4950-CCD9-BAE1-D8F0C604FD20}"/>
              </a:ext>
            </a:extLst>
          </p:cNvPr>
          <p:cNvSpPr/>
          <p:nvPr/>
        </p:nvSpPr>
        <p:spPr bwMode="gray">
          <a:xfrm>
            <a:off x="7560818" y="2107006"/>
            <a:ext cx="4062056" cy="3842124"/>
          </a:xfrm>
          <a:prstGeom prst="rect">
            <a:avLst/>
          </a:prstGeom>
          <a:solidFill>
            <a:schemeClr val="bg1"/>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vert="vert270" bIns="1005578" rtlCol="0" anchor="ctr"/>
          <a:lstStyle/>
          <a:p>
            <a:pPr defTabSz="914126">
              <a:defRPr/>
            </a:pPr>
            <a:endParaRPr lang="en-US" sz="1600">
              <a:solidFill>
                <a:srgbClr val="3F3F3F"/>
              </a:solidFill>
              <a:latin typeface="CVS Health Sans"/>
            </a:endParaRPr>
          </a:p>
        </p:txBody>
      </p:sp>
      <p:sp>
        <p:nvSpPr>
          <p:cNvPr id="14" name="Rectangle: Top Corners Rounded 13">
            <a:extLst>
              <a:ext uri="{FF2B5EF4-FFF2-40B4-BE49-F238E27FC236}">
                <a16:creationId xmlns:a16="http://schemas.microsoft.com/office/drawing/2014/main" id="{7472EE29-A2EB-1344-2451-120DC73B112A}"/>
              </a:ext>
            </a:extLst>
          </p:cNvPr>
          <p:cNvSpPr/>
          <p:nvPr/>
        </p:nvSpPr>
        <p:spPr bwMode="gray">
          <a:xfrm>
            <a:off x="7560818" y="1550745"/>
            <a:ext cx="4062056" cy="622992"/>
          </a:xfrm>
          <a:prstGeom prst="round2SameRect">
            <a:avLst/>
          </a:prstGeom>
          <a:solidFill>
            <a:srgbClr val="267AC0"/>
          </a:solidFill>
          <a:ln>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126">
              <a:defRPr/>
            </a:pPr>
            <a:r>
              <a:rPr lang="en-US" sz="1600" b="1">
                <a:solidFill>
                  <a:srgbClr val="FFFFFF"/>
                </a:solidFill>
                <a:latin typeface="CVS Health Sans"/>
              </a:rPr>
              <a:t>Security Operations</a:t>
            </a:r>
          </a:p>
        </p:txBody>
      </p:sp>
      <p:grpSp>
        <p:nvGrpSpPr>
          <p:cNvPr id="23" name="Group 22">
            <a:extLst>
              <a:ext uri="{FF2B5EF4-FFF2-40B4-BE49-F238E27FC236}">
                <a16:creationId xmlns:a16="http://schemas.microsoft.com/office/drawing/2014/main" id="{11F8C15D-EDF7-BAB5-11BE-3B309FF5CB5F}"/>
              </a:ext>
            </a:extLst>
          </p:cNvPr>
          <p:cNvGrpSpPr/>
          <p:nvPr/>
        </p:nvGrpSpPr>
        <p:grpSpPr>
          <a:xfrm>
            <a:off x="828216" y="2274055"/>
            <a:ext cx="3110950" cy="784214"/>
            <a:chOff x="828216" y="2274055"/>
            <a:chExt cx="3110950" cy="784214"/>
          </a:xfrm>
        </p:grpSpPr>
        <p:sp>
          <p:nvSpPr>
            <p:cNvPr id="49" name="Rectangle 48">
              <a:extLst>
                <a:ext uri="{FF2B5EF4-FFF2-40B4-BE49-F238E27FC236}">
                  <a16:creationId xmlns:a16="http://schemas.microsoft.com/office/drawing/2014/main" id="{D7ED627F-0655-C034-5582-0E3BA88FEC3E}"/>
                </a:ext>
              </a:extLst>
            </p:cNvPr>
            <p:cNvSpPr/>
            <p:nvPr/>
          </p:nvSpPr>
          <p:spPr bwMode="gray">
            <a:xfrm>
              <a:off x="1226104" y="2274056"/>
              <a:ext cx="271306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r>
                <a:rPr lang="en-US" sz="1200" b="1">
                  <a:solidFill>
                    <a:srgbClr val="0B315E"/>
                  </a:solidFill>
                  <a:latin typeface="CVS Health Sans"/>
                </a:rPr>
                <a:t>Firewall Refresh</a:t>
              </a:r>
            </a:p>
          </p:txBody>
        </p:sp>
        <p:sp>
          <p:nvSpPr>
            <p:cNvPr id="50" name="Oval 49">
              <a:extLst>
                <a:ext uri="{FF2B5EF4-FFF2-40B4-BE49-F238E27FC236}">
                  <a16:creationId xmlns:a16="http://schemas.microsoft.com/office/drawing/2014/main" id="{3ABB6613-2791-D4E5-7C12-68B6289FB87D}"/>
                </a:ext>
              </a:extLst>
            </p:cNvPr>
            <p:cNvSpPr/>
            <p:nvPr/>
          </p:nvSpPr>
          <p:spPr bwMode="gray">
            <a:xfrm>
              <a:off x="828216" y="2274055"/>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pic>
          <p:nvPicPr>
            <p:cNvPr id="106" name="Graphic 105">
              <a:extLst>
                <a:ext uri="{FF2B5EF4-FFF2-40B4-BE49-F238E27FC236}">
                  <a16:creationId xmlns:a16="http://schemas.microsoft.com/office/drawing/2014/main" id="{86E6BB25-97DD-79CB-B6D4-F70DC7F3A166}"/>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572" y="2460411"/>
              <a:ext cx="411503" cy="411503"/>
            </a:xfrm>
            <a:prstGeom prst="rect">
              <a:avLst/>
            </a:prstGeom>
          </p:spPr>
        </p:pic>
      </p:grpSp>
      <p:grpSp>
        <p:nvGrpSpPr>
          <p:cNvPr id="25" name="Group 24">
            <a:extLst>
              <a:ext uri="{FF2B5EF4-FFF2-40B4-BE49-F238E27FC236}">
                <a16:creationId xmlns:a16="http://schemas.microsoft.com/office/drawing/2014/main" id="{3C9FA609-1A17-5E6D-04D7-5FB2D1F4C2BC}"/>
              </a:ext>
            </a:extLst>
          </p:cNvPr>
          <p:cNvGrpSpPr/>
          <p:nvPr/>
        </p:nvGrpSpPr>
        <p:grpSpPr>
          <a:xfrm>
            <a:off x="828216" y="5029445"/>
            <a:ext cx="3110950" cy="784214"/>
            <a:chOff x="828216" y="4110981"/>
            <a:chExt cx="3110950" cy="784214"/>
          </a:xfrm>
        </p:grpSpPr>
        <p:sp>
          <p:nvSpPr>
            <p:cNvPr id="56" name="Rectangle 55">
              <a:extLst>
                <a:ext uri="{FF2B5EF4-FFF2-40B4-BE49-F238E27FC236}">
                  <a16:creationId xmlns:a16="http://schemas.microsoft.com/office/drawing/2014/main" id="{B6E13E90-D001-13CD-B1B4-3C60C9C7B9C0}"/>
                </a:ext>
              </a:extLst>
            </p:cNvPr>
            <p:cNvSpPr/>
            <p:nvPr/>
          </p:nvSpPr>
          <p:spPr bwMode="gray">
            <a:xfrm>
              <a:off x="1226104" y="4110982"/>
              <a:ext cx="271306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r>
                <a:rPr lang="en-US" sz="1200" b="1" err="1">
                  <a:solidFill>
                    <a:srgbClr val="0B315E"/>
                  </a:solidFill>
                  <a:latin typeface="CVS Health Sans"/>
                </a:rPr>
                <a:t>Forescout</a:t>
              </a:r>
              <a:r>
                <a:rPr lang="en-US" sz="1200" b="1">
                  <a:solidFill>
                    <a:srgbClr val="0B315E"/>
                  </a:solidFill>
                  <a:latin typeface="CVS Health Sans"/>
                </a:rPr>
                <a:t> Network Access Control</a:t>
              </a:r>
              <a:br>
                <a:rPr lang="en-US" sz="1200" b="1">
                  <a:solidFill>
                    <a:srgbClr val="0B315E"/>
                  </a:solidFill>
                  <a:latin typeface="CVS Health Sans"/>
                </a:rPr>
              </a:br>
              <a:r>
                <a:rPr lang="en-US" sz="1200" b="1">
                  <a:solidFill>
                    <a:srgbClr val="0B315E"/>
                  </a:solidFill>
                  <a:latin typeface="CVS Health Sans"/>
                </a:rPr>
                <a:t>(NAC) Platform</a:t>
              </a:r>
            </a:p>
          </p:txBody>
        </p:sp>
        <p:sp>
          <p:nvSpPr>
            <p:cNvPr id="57" name="Oval 56">
              <a:extLst>
                <a:ext uri="{FF2B5EF4-FFF2-40B4-BE49-F238E27FC236}">
                  <a16:creationId xmlns:a16="http://schemas.microsoft.com/office/drawing/2014/main" id="{085B9069-425F-C42C-4F96-D124862FC76A}"/>
                </a:ext>
              </a:extLst>
            </p:cNvPr>
            <p:cNvSpPr/>
            <p:nvPr/>
          </p:nvSpPr>
          <p:spPr bwMode="gray">
            <a:xfrm>
              <a:off x="828216" y="4110981"/>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pic>
          <p:nvPicPr>
            <p:cNvPr id="107" name="Graphic 106">
              <a:extLst>
                <a:ext uri="{FF2B5EF4-FFF2-40B4-BE49-F238E27FC236}">
                  <a16:creationId xmlns:a16="http://schemas.microsoft.com/office/drawing/2014/main" id="{7F4E5BE5-F3E6-56A8-C43A-57B2BDF2E4AB}"/>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7094" y="4279859"/>
              <a:ext cx="446459" cy="446459"/>
            </a:xfrm>
            <a:prstGeom prst="rect">
              <a:avLst/>
            </a:prstGeom>
          </p:spPr>
        </p:pic>
      </p:grpSp>
      <p:grpSp>
        <p:nvGrpSpPr>
          <p:cNvPr id="24" name="Group 23">
            <a:extLst>
              <a:ext uri="{FF2B5EF4-FFF2-40B4-BE49-F238E27FC236}">
                <a16:creationId xmlns:a16="http://schemas.microsoft.com/office/drawing/2014/main" id="{3BF9C4CA-4D43-F4A3-D8E5-33C045E8E94D}"/>
              </a:ext>
            </a:extLst>
          </p:cNvPr>
          <p:cNvGrpSpPr/>
          <p:nvPr/>
        </p:nvGrpSpPr>
        <p:grpSpPr>
          <a:xfrm>
            <a:off x="828216" y="4110981"/>
            <a:ext cx="3110950" cy="784214"/>
            <a:chOff x="828216" y="3192518"/>
            <a:chExt cx="3110950" cy="784214"/>
          </a:xfrm>
        </p:grpSpPr>
        <p:sp>
          <p:nvSpPr>
            <p:cNvPr id="53" name="Rectangle 52">
              <a:extLst>
                <a:ext uri="{FF2B5EF4-FFF2-40B4-BE49-F238E27FC236}">
                  <a16:creationId xmlns:a16="http://schemas.microsoft.com/office/drawing/2014/main" id="{C752AF48-5E98-87E5-BB76-FDD4D3A725B3}"/>
                </a:ext>
              </a:extLst>
            </p:cNvPr>
            <p:cNvSpPr/>
            <p:nvPr/>
          </p:nvSpPr>
          <p:spPr bwMode="gray">
            <a:xfrm>
              <a:off x="1226104" y="3192519"/>
              <a:ext cx="271306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r>
                <a:rPr lang="en-US" sz="1200" b="1">
                  <a:solidFill>
                    <a:srgbClr val="0B315E"/>
                  </a:solidFill>
                  <a:latin typeface="CVS Health Sans"/>
                </a:rPr>
                <a:t>3</a:t>
              </a:r>
              <a:r>
                <a:rPr lang="en-US" sz="1200" b="1" baseline="30000">
                  <a:solidFill>
                    <a:srgbClr val="0B315E"/>
                  </a:solidFill>
                  <a:latin typeface="CVS Health Sans"/>
                </a:rPr>
                <a:t>rd</a:t>
              </a:r>
              <a:r>
                <a:rPr lang="en-US" sz="1200" b="1">
                  <a:solidFill>
                    <a:srgbClr val="0B315E"/>
                  </a:solidFill>
                  <a:latin typeface="CVS Health Sans"/>
                </a:rPr>
                <a:t> Party Landing Zone</a:t>
              </a:r>
            </a:p>
          </p:txBody>
        </p:sp>
        <p:sp>
          <p:nvSpPr>
            <p:cNvPr id="54" name="Oval 53">
              <a:extLst>
                <a:ext uri="{FF2B5EF4-FFF2-40B4-BE49-F238E27FC236}">
                  <a16:creationId xmlns:a16="http://schemas.microsoft.com/office/drawing/2014/main" id="{895FB51E-3CF6-D505-3C56-259B30E33068}"/>
                </a:ext>
              </a:extLst>
            </p:cNvPr>
            <p:cNvSpPr/>
            <p:nvPr/>
          </p:nvSpPr>
          <p:spPr bwMode="gray">
            <a:xfrm>
              <a:off x="828216" y="3192518"/>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pic>
          <p:nvPicPr>
            <p:cNvPr id="108" name="Graphic 107">
              <a:extLst>
                <a:ext uri="{FF2B5EF4-FFF2-40B4-BE49-F238E27FC236}">
                  <a16:creationId xmlns:a16="http://schemas.microsoft.com/office/drawing/2014/main" id="{4E1B30BF-8B7F-9854-3B4B-54F9C08FABFE}"/>
                </a:ext>
              </a:extLst>
            </p:cNvPr>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7303" y="3371605"/>
              <a:ext cx="426040" cy="426040"/>
            </a:xfrm>
            <a:prstGeom prst="rect">
              <a:avLst/>
            </a:prstGeom>
          </p:spPr>
        </p:pic>
      </p:grpSp>
      <p:grpSp>
        <p:nvGrpSpPr>
          <p:cNvPr id="26" name="Group 25">
            <a:extLst>
              <a:ext uri="{FF2B5EF4-FFF2-40B4-BE49-F238E27FC236}">
                <a16:creationId xmlns:a16="http://schemas.microsoft.com/office/drawing/2014/main" id="{4FA54402-C09A-5455-BB59-1712E998D631}"/>
              </a:ext>
            </a:extLst>
          </p:cNvPr>
          <p:cNvGrpSpPr/>
          <p:nvPr/>
        </p:nvGrpSpPr>
        <p:grpSpPr>
          <a:xfrm>
            <a:off x="4153268" y="2274055"/>
            <a:ext cx="3110950" cy="784214"/>
            <a:chOff x="828216" y="5029445"/>
            <a:chExt cx="3110950" cy="784214"/>
          </a:xfrm>
        </p:grpSpPr>
        <p:sp>
          <p:nvSpPr>
            <p:cNvPr id="86" name="Rectangle 85">
              <a:extLst>
                <a:ext uri="{FF2B5EF4-FFF2-40B4-BE49-F238E27FC236}">
                  <a16:creationId xmlns:a16="http://schemas.microsoft.com/office/drawing/2014/main" id="{DC9755AE-F8B5-5599-05DC-3FF16A347EF3}"/>
                </a:ext>
              </a:extLst>
            </p:cNvPr>
            <p:cNvSpPr/>
            <p:nvPr/>
          </p:nvSpPr>
          <p:spPr bwMode="gray">
            <a:xfrm>
              <a:off x="1226104" y="5029446"/>
              <a:ext cx="271306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r>
                <a:rPr lang="en-US" sz="1200" b="1">
                  <a:solidFill>
                    <a:srgbClr val="0B315E"/>
                  </a:solidFill>
                  <a:latin typeface="CVS Health Sans"/>
                </a:rPr>
                <a:t>Network Micro Segmentation</a:t>
              </a:r>
            </a:p>
          </p:txBody>
        </p:sp>
        <p:sp>
          <p:nvSpPr>
            <p:cNvPr id="87" name="Oval 86">
              <a:extLst>
                <a:ext uri="{FF2B5EF4-FFF2-40B4-BE49-F238E27FC236}">
                  <a16:creationId xmlns:a16="http://schemas.microsoft.com/office/drawing/2014/main" id="{B30CEA35-7E84-E34A-F102-3EE9C513B04F}"/>
                </a:ext>
              </a:extLst>
            </p:cNvPr>
            <p:cNvSpPr/>
            <p:nvPr/>
          </p:nvSpPr>
          <p:spPr bwMode="gray">
            <a:xfrm>
              <a:off x="828216" y="5029445"/>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pic>
          <p:nvPicPr>
            <p:cNvPr id="109" name="Graphic 108">
              <a:extLst>
                <a:ext uri="{FF2B5EF4-FFF2-40B4-BE49-F238E27FC236}">
                  <a16:creationId xmlns:a16="http://schemas.microsoft.com/office/drawing/2014/main" id="{DF8F75A0-2C27-4E57-8C6C-11DE3C815C52}"/>
                </a:ext>
              </a:extLst>
            </p:cNvPr>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4219" y="5205448"/>
              <a:ext cx="432209" cy="432209"/>
            </a:xfrm>
            <a:prstGeom prst="rect">
              <a:avLst/>
            </a:prstGeom>
          </p:spPr>
        </p:pic>
      </p:grpSp>
      <p:grpSp>
        <p:nvGrpSpPr>
          <p:cNvPr id="18" name="Group 17">
            <a:extLst>
              <a:ext uri="{FF2B5EF4-FFF2-40B4-BE49-F238E27FC236}">
                <a16:creationId xmlns:a16="http://schemas.microsoft.com/office/drawing/2014/main" id="{AC0B8044-5ABA-363D-A60B-6410F9542B63}"/>
              </a:ext>
            </a:extLst>
          </p:cNvPr>
          <p:cNvGrpSpPr/>
          <p:nvPr/>
        </p:nvGrpSpPr>
        <p:grpSpPr>
          <a:xfrm>
            <a:off x="4164698" y="3192518"/>
            <a:ext cx="3099520" cy="784214"/>
            <a:chOff x="4164698" y="2274055"/>
            <a:chExt cx="3099520" cy="784214"/>
          </a:xfrm>
        </p:grpSpPr>
        <p:sp>
          <p:nvSpPr>
            <p:cNvPr id="59" name="Rectangle 58">
              <a:extLst>
                <a:ext uri="{FF2B5EF4-FFF2-40B4-BE49-F238E27FC236}">
                  <a16:creationId xmlns:a16="http://schemas.microsoft.com/office/drawing/2014/main" id="{D82711FE-15C4-D573-9804-0095493FEB66}"/>
                </a:ext>
              </a:extLst>
            </p:cNvPr>
            <p:cNvSpPr/>
            <p:nvPr/>
          </p:nvSpPr>
          <p:spPr bwMode="gray">
            <a:xfrm>
              <a:off x="4551156" y="2274056"/>
              <a:ext cx="271306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r>
                <a:rPr lang="en-US" sz="1200" b="1">
                  <a:solidFill>
                    <a:srgbClr val="0B315E"/>
                  </a:solidFill>
                  <a:latin typeface="CVS Health Sans"/>
                </a:rPr>
                <a:t>Data Center Egress Security Modernization</a:t>
              </a:r>
            </a:p>
          </p:txBody>
        </p:sp>
        <p:sp>
          <p:nvSpPr>
            <p:cNvPr id="60" name="Oval 59">
              <a:extLst>
                <a:ext uri="{FF2B5EF4-FFF2-40B4-BE49-F238E27FC236}">
                  <a16:creationId xmlns:a16="http://schemas.microsoft.com/office/drawing/2014/main" id="{B6AE5410-42F9-E2EE-B1C5-062CD7205EBF}"/>
                </a:ext>
              </a:extLst>
            </p:cNvPr>
            <p:cNvSpPr/>
            <p:nvPr/>
          </p:nvSpPr>
          <p:spPr bwMode="gray">
            <a:xfrm>
              <a:off x="4164698" y="2274055"/>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pic>
          <p:nvPicPr>
            <p:cNvPr id="110" name="Graphic 109">
              <a:extLst>
                <a:ext uri="{FF2B5EF4-FFF2-40B4-BE49-F238E27FC236}">
                  <a16:creationId xmlns:a16="http://schemas.microsoft.com/office/drawing/2014/main" id="{4058E198-E3D8-BAC7-FBFB-7666AB2E95B8}"/>
                </a:ext>
              </a:extLst>
            </p:cNvPr>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33769" y="2443126"/>
              <a:ext cx="446072" cy="446072"/>
            </a:xfrm>
            <a:prstGeom prst="rect">
              <a:avLst/>
            </a:prstGeom>
          </p:spPr>
        </p:pic>
      </p:grpSp>
      <p:grpSp>
        <p:nvGrpSpPr>
          <p:cNvPr id="19" name="Group 18">
            <a:extLst>
              <a:ext uri="{FF2B5EF4-FFF2-40B4-BE49-F238E27FC236}">
                <a16:creationId xmlns:a16="http://schemas.microsoft.com/office/drawing/2014/main" id="{AC026660-E7C7-7534-248E-7E421D7F4AE3}"/>
              </a:ext>
            </a:extLst>
          </p:cNvPr>
          <p:cNvGrpSpPr/>
          <p:nvPr/>
        </p:nvGrpSpPr>
        <p:grpSpPr>
          <a:xfrm>
            <a:off x="828216" y="3192518"/>
            <a:ext cx="3099520" cy="784214"/>
            <a:chOff x="4164698" y="3192518"/>
            <a:chExt cx="3099520" cy="784214"/>
          </a:xfrm>
        </p:grpSpPr>
        <p:sp>
          <p:nvSpPr>
            <p:cNvPr id="65" name="Rectangle 64">
              <a:extLst>
                <a:ext uri="{FF2B5EF4-FFF2-40B4-BE49-F238E27FC236}">
                  <a16:creationId xmlns:a16="http://schemas.microsoft.com/office/drawing/2014/main" id="{96A9375E-94A7-C680-98F4-F10D3BBD0E40}"/>
                </a:ext>
              </a:extLst>
            </p:cNvPr>
            <p:cNvSpPr/>
            <p:nvPr/>
          </p:nvSpPr>
          <p:spPr bwMode="gray">
            <a:xfrm>
              <a:off x="4551156" y="3192519"/>
              <a:ext cx="271306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r>
                <a:rPr lang="en-US" sz="1200" b="1">
                  <a:solidFill>
                    <a:srgbClr val="0B315E"/>
                  </a:solidFill>
                  <a:latin typeface="CVS Health Sans"/>
                </a:rPr>
                <a:t>CSP Egress Expansion</a:t>
              </a:r>
            </a:p>
          </p:txBody>
        </p:sp>
        <p:sp>
          <p:nvSpPr>
            <p:cNvPr id="66" name="Oval 65">
              <a:extLst>
                <a:ext uri="{FF2B5EF4-FFF2-40B4-BE49-F238E27FC236}">
                  <a16:creationId xmlns:a16="http://schemas.microsoft.com/office/drawing/2014/main" id="{F89B034B-7152-FB3A-077F-3DCA57F8C5E8}"/>
                </a:ext>
              </a:extLst>
            </p:cNvPr>
            <p:cNvSpPr/>
            <p:nvPr/>
          </p:nvSpPr>
          <p:spPr bwMode="gray">
            <a:xfrm>
              <a:off x="4164698" y="3192518"/>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pic>
          <p:nvPicPr>
            <p:cNvPr id="111" name="Graphic 110">
              <a:extLst>
                <a:ext uri="{FF2B5EF4-FFF2-40B4-BE49-F238E27FC236}">
                  <a16:creationId xmlns:a16="http://schemas.microsoft.com/office/drawing/2014/main" id="{5B76087B-7672-CE82-F92D-55820DCBAA92}"/>
                </a:ext>
              </a:extLst>
            </p:cNvPr>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372640" y="3400460"/>
              <a:ext cx="368331" cy="368331"/>
            </a:xfrm>
            <a:prstGeom prst="rect">
              <a:avLst/>
            </a:prstGeom>
          </p:spPr>
        </p:pic>
      </p:grpSp>
      <p:grpSp>
        <p:nvGrpSpPr>
          <p:cNvPr id="20" name="Group 19">
            <a:extLst>
              <a:ext uri="{FF2B5EF4-FFF2-40B4-BE49-F238E27FC236}">
                <a16:creationId xmlns:a16="http://schemas.microsoft.com/office/drawing/2014/main" id="{9ADE4E91-9DE6-4CE5-982D-F271D21900FD}"/>
              </a:ext>
            </a:extLst>
          </p:cNvPr>
          <p:cNvGrpSpPr/>
          <p:nvPr/>
        </p:nvGrpSpPr>
        <p:grpSpPr>
          <a:xfrm>
            <a:off x="828216" y="3192518"/>
            <a:ext cx="3099520" cy="784214"/>
            <a:chOff x="4164698" y="4110981"/>
            <a:chExt cx="3099520" cy="784214"/>
          </a:xfrm>
        </p:grpSpPr>
        <p:sp>
          <p:nvSpPr>
            <p:cNvPr id="68" name="Rectangle 67">
              <a:extLst>
                <a:ext uri="{FF2B5EF4-FFF2-40B4-BE49-F238E27FC236}">
                  <a16:creationId xmlns:a16="http://schemas.microsoft.com/office/drawing/2014/main" id="{D2ADC27C-0ED4-F837-4452-AF563C6F1FF9}"/>
                </a:ext>
              </a:extLst>
            </p:cNvPr>
            <p:cNvSpPr/>
            <p:nvPr/>
          </p:nvSpPr>
          <p:spPr bwMode="gray">
            <a:xfrm>
              <a:off x="4551156" y="4110982"/>
              <a:ext cx="271306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r>
                <a:rPr lang="en-US" sz="1200" b="1">
                  <a:solidFill>
                    <a:srgbClr val="0B315E"/>
                  </a:solidFill>
                  <a:latin typeface="CVS Health Sans"/>
                </a:rPr>
                <a:t>CrowdStrike Firewall Refinement </a:t>
              </a:r>
            </a:p>
          </p:txBody>
        </p:sp>
        <p:sp>
          <p:nvSpPr>
            <p:cNvPr id="69" name="Oval 68">
              <a:extLst>
                <a:ext uri="{FF2B5EF4-FFF2-40B4-BE49-F238E27FC236}">
                  <a16:creationId xmlns:a16="http://schemas.microsoft.com/office/drawing/2014/main" id="{DBF39F77-3D36-4FBC-01C0-13FBB4F453D5}"/>
                </a:ext>
              </a:extLst>
            </p:cNvPr>
            <p:cNvSpPr/>
            <p:nvPr/>
          </p:nvSpPr>
          <p:spPr bwMode="gray">
            <a:xfrm>
              <a:off x="4164698" y="4110981"/>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grpSp>
          <p:nvGrpSpPr>
            <p:cNvPr id="112" name="Graphic 2">
              <a:extLst>
                <a:ext uri="{FF2B5EF4-FFF2-40B4-BE49-F238E27FC236}">
                  <a16:creationId xmlns:a16="http://schemas.microsoft.com/office/drawing/2014/main" id="{64127C84-7F0E-97F2-C850-5A3B9623DC95}"/>
                </a:ext>
              </a:extLst>
            </p:cNvPr>
            <p:cNvGrpSpPr/>
            <p:nvPr/>
          </p:nvGrpSpPr>
          <p:grpSpPr>
            <a:xfrm>
              <a:off x="4356270" y="4308834"/>
              <a:ext cx="401045" cy="388508"/>
              <a:chOff x="6246647" y="4865617"/>
              <a:chExt cx="504240" cy="491176"/>
            </a:xfrm>
            <a:noFill/>
          </p:grpSpPr>
          <p:sp>
            <p:nvSpPr>
              <p:cNvPr id="113" name="Freeform: Shape 112">
                <a:extLst>
                  <a:ext uri="{FF2B5EF4-FFF2-40B4-BE49-F238E27FC236}">
                    <a16:creationId xmlns:a16="http://schemas.microsoft.com/office/drawing/2014/main" id="{1ABCFD16-5B23-C066-EDC7-1FAD0AFC52DA}"/>
                  </a:ext>
                </a:extLst>
              </p:cNvPr>
              <p:cNvSpPr/>
              <p:nvPr/>
            </p:nvSpPr>
            <p:spPr>
              <a:xfrm>
                <a:off x="6491928" y="5033325"/>
                <a:ext cx="258959" cy="323468"/>
              </a:xfrm>
              <a:custGeom>
                <a:avLst/>
                <a:gdLst>
                  <a:gd name="connsiteX0" fmla="*/ 4482 w 258959"/>
                  <a:gd name="connsiteY0" fmla="*/ 194147 h 323468"/>
                  <a:gd name="connsiteX1" fmla="*/ 67060 w 258959"/>
                  <a:gd name="connsiteY1" fmla="*/ 316814 h 323468"/>
                  <a:gd name="connsiteX2" fmla="*/ 84333 w 258959"/>
                  <a:gd name="connsiteY2" fmla="*/ 323402 h 323468"/>
                  <a:gd name="connsiteX3" fmla="*/ 68670 w 258959"/>
                  <a:gd name="connsiteY3" fmla="*/ 295772 h 323468"/>
                  <a:gd name="connsiteX4" fmla="*/ 59301 w 258959"/>
                  <a:gd name="connsiteY4" fmla="*/ 244027 h 323468"/>
                  <a:gd name="connsiteX5" fmla="*/ 61827 w 258959"/>
                  <a:gd name="connsiteY5" fmla="*/ 233487 h 323468"/>
                  <a:gd name="connsiteX6" fmla="*/ 71891 w 258959"/>
                  <a:gd name="connsiteY6" fmla="*/ 221850 h 323468"/>
                  <a:gd name="connsiteX7" fmla="*/ 77051 w 258959"/>
                  <a:gd name="connsiteY7" fmla="*/ 229864 h 323468"/>
                  <a:gd name="connsiteX8" fmla="*/ 82210 w 258959"/>
                  <a:gd name="connsiteY8" fmla="*/ 240477 h 323468"/>
                  <a:gd name="connsiteX9" fmla="*/ 105741 w 258959"/>
                  <a:gd name="connsiteY9" fmla="*/ 247613 h 323468"/>
                  <a:gd name="connsiteX10" fmla="*/ 111743 w 258959"/>
                  <a:gd name="connsiteY10" fmla="*/ 239233 h 323468"/>
                  <a:gd name="connsiteX11" fmla="*/ 115000 w 258959"/>
                  <a:gd name="connsiteY11" fmla="*/ 223204 h 323468"/>
                  <a:gd name="connsiteX12" fmla="*/ 108339 w 258959"/>
                  <a:gd name="connsiteY12" fmla="*/ 202747 h 323468"/>
                  <a:gd name="connsiteX13" fmla="*/ 108339 w 258959"/>
                  <a:gd name="connsiteY13" fmla="*/ 202747 h 323468"/>
                  <a:gd name="connsiteX14" fmla="*/ 107534 w 258959"/>
                  <a:gd name="connsiteY14" fmla="*/ 165676 h 323468"/>
                  <a:gd name="connsiteX15" fmla="*/ 123563 w 258959"/>
                  <a:gd name="connsiteY15" fmla="*/ 142145 h 323468"/>
                  <a:gd name="connsiteX16" fmla="*/ 130260 w 258959"/>
                  <a:gd name="connsiteY16" fmla="*/ 144195 h 323468"/>
                  <a:gd name="connsiteX17" fmla="*/ 130260 w 258959"/>
                  <a:gd name="connsiteY17" fmla="*/ 157479 h 323468"/>
                  <a:gd name="connsiteX18" fmla="*/ 149253 w 258959"/>
                  <a:gd name="connsiteY18" fmla="*/ 203625 h 323468"/>
                  <a:gd name="connsiteX19" fmla="*/ 177175 w 258959"/>
                  <a:gd name="connsiteY19" fmla="*/ 231804 h 323468"/>
                  <a:gd name="connsiteX20" fmla="*/ 175089 w 258959"/>
                  <a:gd name="connsiteY20" fmla="*/ 295699 h 323468"/>
                  <a:gd name="connsiteX21" fmla="*/ 159427 w 258959"/>
                  <a:gd name="connsiteY21" fmla="*/ 323329 h 323468"/>
                  <a:gd name="connsiteX22" fmla="*/ 176700 w 258959"/>
                  <a:gd name="connsiteY22" fmla="*/ 316742 h 323468"/>
                  <a:gd name="connsiteX23" fmla="*/ 255599 w 258959"/>
                  <a:gd name="connsiteY23" fmla="*/ 169921 h 323468"/>
                  <a:gd name="connsiteX24" fmla="*/ 226030 w 258959"/>
                  <a:gd name="connsiteY24" fmla="*/ 119675 h 323468"/>
                  <a:gd name="connsiteX25" fmla="*/ 225554 w 258959"/>
                  <a:gd name="connsiteY25" fmla="*/ 125019 h 323468"/>
                  <a:gd name="connsiteX26" fmla="*/ 226579 w 258959"/>
                  <a:gd name="connsiteY26" fmla="*/ 132923 h 323468"/>
                  <a:gd name="connsiteX27" fmla="*/ 225262 w 258959"/>
                  <a:gd name="connsiteY27" fmla="*/ 145292 h 323468"/>
                  <a:gd name="connsiteX28" fmla="*/ 224347 w 258959"/>
                  <a:gd name="connsiteY28" fmla="*/ 148806 h 323468"/>
                  <a:gd name="connsiteX29" fmla="*/ 214502 w 258959"/>
                  <a:gd name="connsiteY29" fmla="*/ 167249 h 323468"/>
                  <a:gd name="connsiteX30" fmla="*/ 214429 w 258959"/>
                  <a:gd name="connsiteY30" fmla="*/ 167323 h 323468"/>
                  <a:gd name="connsiteX31" fmla="*/ 187166 w 258959"/>
                  <a:gd name="connsiteY31" fmla="*/ 167213 h 323468"/>
                  <a:gd name="connsiteX32" fmla="*/ 186324 w 258959"/>
                  <a:gd name="connsiteY32" fmla="*/ 165895 h 323468"/>
                  <a:gd name="connsiteX33" fmla="*/ 179920 w 258959"/>
                  <a:gd name="connsiteY33" fmla="*/ 129154 h 323468"/>
                  <a:gd name="connsiteX34" fmla="*/ 180030 w 258959"/>
                  <a:gd name="connsiteY34" fmla="*/ 106209 h 323468"/>
                  <a:gd name="connsiteX35" fmla="*/ 141056 w 258959"/>
                  <a:gd name="connsiteY35" fmla="*/ 32323 h 323468"/>
                  <a:gd name="connsiteX36" fmla="*/ 97983 w 258959"/>
                  <a:gd name="connsiteY36" fmla="*/ 192 h 323468"/>
                  <a:gd name="connsiteX37" fmla="*/ 96556 w 258959"/>
                  <a:gd name="connsiteY37" fmla="*/ 1107 h 323468"/>
                  <a:gd name="connsiteX38" fmla="*/ 69878 w 258959"/>
                  <a:gd name="connsiteY38" fmla="*/ 102695 h 323468"/>
                  <a:gd name="connsiteX39" fmla="*/ 45651 w 258959"/>
                  <a:gd name="connsiteY39" fmla="*/ 129447 h 323468"/>
                  <a:gd name="connsiteX40" fmla="*/ 26073 w 258959"/>
                  <a:gd name="connsiteY40" fmla="*/ 154039 h 323468"/>
                  <a:gd name="connsiteX41" fmla="*/ 5799 w 258959"/>
                  <a:gd name="connsiteY41" fmla="*/ 189902 h 323468"/>
                  <a:gd name="connsiteX42" fmla="*/ 4372 w 258959"/>
                  <a:gd name="connsiteY42" fmla="*/ 194147 h 32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8959" h="323468">
                    <a:moveTo>
                      <a:pt x="4482" y="194147"/>
                    </a:moveTo>
                    <a:cubicBezTo>
                      <a:pt x="-10302" y="245710"/>
                      <a:pt x="11728" y="295663"/>
                      <a:pt x="67060" y="316814"/>
                    </a:cubicBezTo>
                    <a:lnTo>
                      <a:pt x="84333" y="323402"/>
                    </a:lnTo>
                    <a:cubicBezTo>
                      <a:pt x="86931" y="325048"/>
                      <a:pt x="68670" y="295772"/>
                      <a:pt x="68670" y="295772"/>
                    </a:cubicBezTo>
                    <a:cubicBezTo>
                      <a:pt x="55423" y="276194"/>
                      <a:pt x="56374" y="256140"/>
                      <a:pt x="59301" y="244027"/>
                    </a:cubicBezTo>
                    <a:cubicBezTo>
                      <a:pt x="60180" y="240147"/>
                      <a:pt x="60765" y="237000"/>
                      <a:pt x="61827" y="233487"/>
                    </a:cubicBezTo>
                    <a:cubicBezTo>
                      <a:pt x="61863" y="233341"/>
                      <a:pt x="66365" y="217531"/>
                      <a:pt x="71891" y="221850"/>
                    </a:cubicBezTo>
                    <a:cubicBezTo>
                      <a:pt x="73428" y="223021"/>
                      <a:pt x="76209" y="228144"/>
                      <a:pt x="77051" y="229864"/>
                    </a:cubicBezTo>
                    <a:lnTo>
                      <a:pt x="82210" y="240477"/>
                    </a:lnTo>
                    <a:cubicBezTo>
                      <a:pt x="86895" y="249479"/>
                      <a:pt x="98605" y="252078"/>
                      <a:pt x="105741" y="247613"/>
                    </a:cubicBezTo>
                    <a:cubicBezTo>
                      <a:pt x="107388" y="246588"/>
                      <a:pt x="109364" y="244283"/>
                      <a:pt x="111743" y="239233"/>
                    </a:cubicBezTo>
                    <a:cubicBezTo>
                      <a:pt x="114122" y="234219"/>
                      <a:pt x="115293" y="228730"/>
                      <a:pt x="115000" y="223204"/>
                    </a:cubicBezTo>
                    <a:cubicBezTo>
                      <a:pt x="114597" y="215702"/>
                      <a:pt x="112255" y="208017"/>
                      <a:pt x="108339" y="202747"/>
                    </a:cubicBezTo>
                    <a:lnTo>
                      <a:pt x="108339" y="202747"/>
                    </a:lnTo>
                    <a:cubicBezTo>
                      <a:pt x="100179" y="191842"/>
                      <a:pt x="99886" y="176947"/>
                      <a:pt x="107534" y="165676"/>
                    </a:cubicBezTo>
                    <a:lnTo>
                      <a:pt x="123563" y="142145"/>
                    </a:lnTo>
                    <a:cubicBezTo>
                      <a:pt x="125613" y="139144"/>
                      <a:pt x="130260" y="140608"/>
                      <a:pt x="130260" y="144195"/>
                    </a:cubicBezTo>
                    <a:lnTo>
                      <a:pt x="130260" y="157479"/>
                    </a:lnTo>
                    <a:cubicBezTo>
                      <a:pt x="130260" y="174752"/>
                      <a:pt x="137067" y="191366"/>
                      <a:pt x="149253" y="203625"/>
                    </a:cubicBezTo>
                    <a:lnTo>
                      <a:pt x="177175" y="231804"/>
                    </a:lnTo>
                    <a:cubicBezTo>
                      <a:pt x="188227" y="242965"/>
                      <a:pt x="196315" y="264374"/>
                      <a:pt x="175089" y="295699"/>
                    </a:cubicBezTo>
                    <a:cubicBezTo>
                      <a:pt x="175089" y="295699"/>
                      <a:pt x="156828" y="324939"/>
                      <a:pt x="159427" y="323329"/>
                    </a:cubicBezTo>
                    <a:lnTo>
                      <a:pt x="176700" y="316742"/>
                    </a:lnTo>
                    <a:cubicBezTo>
                      <a:pt x="235801" y="294162"/>
                      <a:pt x="270237" y="231474"/>
                      <a:pt x="255599" y="169921"/>
                    </a:cubicBezTo>
                    <a:cubicBezTo>
                      <a:pt x="250037" y="146573"/>
                      <a:pt x="238619" y="127873"/>
                      <a:pt x="226030" y="119675"/>
                    </a:cubicBezTo>
                    <a:cubicBezTo>
                      <a:pt x="220467" y="116053"/>
                      <a:pt x="224749" y="121542"/>
                      <a:pt x="225554" y="125019"/>
                    </a:cubicBezTo>
                    <a:cubicBezTo>
                      <a:pt x="226250" y="128093"/>
                      <a:pt x="226469" y="130435"/>
                      <a:pt x="226579" y="132923"/>
                    </a:cubicBezTo>
                    <a:cubicBezTo>
                      <a:pt x="226762" y="137095"/>
                      <a:pt x="226323" y="141267"/>
                      <a:pt x="225262" y="145292"/>
                    </a:cubicBezTo>
                    <a:lnTo>
                      <a:pt x="224347" y="148806"/>
                    </a:lnTo>
                    <a:cubicBezTo>
                      <a:pt x="222444" y="155978"/>
                      <a:pt x="219113" y="162126"/>
                      <a:pt x="214502" y="167249"/>
                    </a:cubicBezTo>
                    <a:lnTo>
                      <a:pt x="214429" y="167323"/>
                    </a:lnTo>
                    <a:cubicBezTo>
                      <a:pt x="205500" y="177240"/>
                      <a:pt x="193936" y="175666"/>
                      <a:pt x="187166" y="167213"/>
                    </a:cubicBezTo>
                    <a:lnTo>
                      <a:pt x="186324" y="165895"/>
                    </a:lnTo>
                    <a:cubicBezTo>
                      <a:pt x="180323" y="156307"/>
                      <a:pt x="179920" y="142365"/>
                      <a:pt x="179920" y="129154"/>
                    </a:cubicBezTo>
                    <a:cubicBezTo>
                      <a:pt x="179920" y="121322"/>
                      <a:pt x="180396" y="119859"/>
                      <a:pt x="180030" y="106209"/>
                    </a:cubicBezTo>
                    <a:cubicBezTo>
                      <a:pt x="178968" y="66173"/>
                      <a:pt x="160122" y="46558"/>
                      <a:pt x="141056" y="32323"/>
                    </a:cubicBezTo>
                    <a:lnTo>
                      <a:pt x="97983" y="192"/>
                    </a:lnTo>
                    <a:cubicBezTo>
                      <a:pt x="97324" y="-321"/>
                      <a:pt x="96409" y="265"/>
                      <a:pt x="96556" y="1107"/>
                    </a:cubicBezTo>
                    <a:cubicBezTo>
                      <a:pt x="96556" y="1107"/>
                      <a:pt x="131102" y="41508"/>
                      <a:pt x="69878" y="102695"/>
                    </a:cubicBezTo>
                    <a:lnTo>
                      <a:pt x="45651" y="129447"/>
                    </a:lnTo>
                    <a:lnTo>
                      <a:pt x="26073" y="154039"/>
                    </a:lnTo>
                    <a:cubicBezTo>
                      <a:pt x="17473" y="164834"/>
                      <a:pt x="10447" y="176874"/>
                      <a:pt x="5799" y="189902"/>
                    </a:cubicBezTo>
                    <a:cubicBezTo>
                      <a:pt x="5287" y="191329"/>
                      <a:pt x="4811" y="192720"/>
                      <a:pt x="4372" y="194147"/>
                    </a:cubicBezTo>
                  </a:path>
                </a:pathLst>
              </a:custGeom>
              <a:grpFill/>
              <a:ln w="6350" cap="rnd">
                <a:solidFill>
                  <a:srgbClr val="0B315E"/>
                </a:solidFill>
                <a:prstDash val="solid"/>
                <a:round/>
              </a:ln>
            </p:spPr>
            <p:txBody>
              <a:bodyPr rtlCol="0" anchor="ctr"/>
              <a:lstStyle/>
              <a:p>
                <a:pPr defTabSz="457200"/>
                <a:endParaRPr lang="en-US" sz="1500">
                  <a:solidFill>
                    <a:srgbClr val="3F3F3F"/>
                  </a:solidFill>
                  <a:latin typeface="CVS Health Sans"/>
                </a:endParaRPr>
              </a:p>
            </p:txBody>
          </p:sp>
          <p:sp>
            <p:nvSpPr>
              <p:cNvPr id="114" name="Freeform: Shape 113">
                <a:extLst>
                  <a:ext uri="{FF2B5EF4-FFF2-40B4-BE49-F238E27FC236}">
                    <a16:creationId xmlns:a16="http://schemas.microsoft.com/office/drawing/2014/main" id="{29D5D778-463C-65DC-9E58-FB14AC7AE43C}"/>
                  </a:ext>
                </a:extLst>
              </p:cNvPr>
              <p:cNvSpPr/>
              <p:nvPr/>
            </p:nvSpPr>
            <p:spPr>
              <a:xfrm>
                <a:off x="6246647" y="4865617"/>
                <a:ext cx="457514" cy="382714"/>
              </a:xfrm>
              <a:custGeom>
                <a:avLst/>
                <a:gdLst>
                  <a:gd name="connsiteX0" fmla="*/ 221402 w 457514"/>
                  <a:gd name="connsiteY0" fmla="*/ 382714 h 382714"/>
                  <a:gd name="connsiteX1" fmla="*/ 148980 w 457514"/>
                  <a:gd name="connsiteY1" fmla="*/ 382714 h 382714"/>
                  <a:gd name="connsiteX2" fmla="*/ 0 w 457514"/>
                  <a:gd name="connsiteY2" fmla="*/ 382714 h 382714"/>
                  <a:gd name="connsiteX3" fmla="*/ 0 w 457514"/>
                  <a:gd name="connsiteY3" fmla="*/ 258729 h 382714"/>
                  <a:gd name="connsiteX4" fmla="*/ 0 w 457514"/>
                  <a:gd name="connsiteY4" fmla="*/ 123985 h 382714"/>
                  <a:gd name="connsiteX5" fmla="*/ 0 w 457514"/>
                  <a:gd name="connsiteY5" fmla="*/ 0 h 382714"/>
                  <a:gd name="connsiteX6" fmla="*/ 148980 w 457514"/>
                  <a:gd name="connsiteY6" fmla="*/ 0 h 382714"/>
                  <a:gd name="connsiteX7" fmla="*/ 308536 w 457514"/>
                  <a:gd name="connsiteY7" fmla="*/ 0 h 382714"/>
                  <a:gd name="connsiteX8" fmla="*/ 457515 w 457514"/>
                  <a:gd name="connsiteY8" fmla="*/ 0 h 382714"/>
                  <a:gd name="connsiteX9" fmla="*/ 457515 w 457514"/>
                  <a:gd name="connsiteY9" fmla="*/ 123985 h 382714"/>
                  <a:gd name="connsiteX10" fmla="*/ 457515 w 457514"/>
                  <a:gd name="connsiteY10" fmla="*/ 258729 h 38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7514" h="382714">
                    <a:moveTo>
                      <a:pt x="221402" y="382714"/>
                    </a:moveTo>
                    <a:lnTo>
                      <a:pt x="148980" y="382714"/>
                    </a:lnTo>
                    <a:lnTo>
                      <a:pt x="0" y="382714"/>
                    </a:lnTo>
                    <a:lnTo>
                      <a:pt x="0" y="258729"/>
                    </a:lnTo>
                    <a:lnTo>
                      <a:pt x="0" y="123985"/>
                    </a:lnTo>
                    <a:lnTo>
                      <a:pt x="0" y="0"/>
                    </a:lnTo>
                    <a:lnTo>
                      <a:pt x="148980" y="0"/>
                    </a:lnTo>
                    <a:lnTo>
                      <a:pt x="308536" y="0"/>
                    </a:lnTo>
                    <a:lnTo>
                      <a:pt x="457515" y="0"/>
                    </a:lnTo>
                    <a:lnTo>
                      <a:pt x="457515" y="123985"/>
                    </a:lnTo>
                    <a:lnTo>
                      <a:pt x="457515" y="258729"/>
                    </a:lnTo>
                  </a:path>
                </a:pathLst>
              </a:custGeom>
              <a:grpFill/>
              <a:ln w="6350" cap="rnd">
                <a:solidFill>
                  <a:srgbClr val="0B315E"/>
                </a:solidFill>
                <a:prstDash val="solid"/>
                <a:round/>
              </a:ln>
            </p:spPr>
            <p:txBody>
              <a:bodyPr rtlCol="0" anchor="ctr"/>
              <a:lstStyle/>
              <a:p>
                <a:pPr defTabSz="457200"/>
                <a:endParaRPr lang="en-US" sz="1500">
                  <a:solidFill>
                    <a:srgbClr val="3F3F3F"/>
                  </a:solidFill>
                  <a:latin typeface="CVS Health Sans"/>
                </a:endParaRPr>
              </a:p>
            </p:txBody>
          </p:sp>
          <p:sp>
            <p:nvSpPr>
              <p:cNvPr id="115" name="Freeform: Shape 114">
                <a:extLst>
                  <a:ext uri="{FF2B5EF4-FFF2-40B4-BE49-F238E27FC236}">
                    <a16:creationId xmlns:a16="http://schemas.microsoft.com/office/drawing/2014/main" id="{8B65F94B-2654-736B-5F8A-AB526F804BA5}"/>
                  </a:ext>
                </a:extLst>
              </p:cNvPr>
              <p:cNvSpPr/>
              <p:nvPr/>
            </p:nvSpPr>
            <p:spPr>
              <a:xfrm>
                <a:off x="6246647" y="4989602"/>
                <a:ext cx="457514" cy="3659"/>
              </a:xfrm>
              <a:custGeom>
                <a:avLst/>
                <a:gdLst>
                  <a:gd name="connsiteX0" fmla="*/ 0 w 457514"/>
                  <a:gd name="connsiteY0" fmla="*/ 0 h 3659"/>
                  <a:gd name="connsiteX1" fmla="*/ 64152 w 457514"/>
                  <a:gd name="connsiteY1" fmla="*/ 0 h 3659"/>
                  <a:gd name="connsiteX2" fmla="*/ 148980 w 457514"/>
                  <a:gd name="connsiteY2" fmla="*/ 0 h 3659"/>
                  <a:gd name="connsiteX3" fmla="*/ 223671 w 457514"/>
                  <a:gd name="connsiteY3" fmla="*/ 0 h 3659"/>
                  <a:gd name="connsiteX4" fmla="*/ 308536 w 457514"/>
                  <a:gd name="connsiteY4" fmla="*/ 0 h 3659"/>
                  <a:gd name="connsiteX5" fmla="*/ 457515 w 457514"/>
                  <a:gd name="connsiteY5" fmla="*/ 0 h 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514" h="3659">
                    <a:moveTo>
                      <a:pt x="0" y="0"/>
                    </a:moveTo>
                    <a:lnTo>
                      <a:pt x="64152" y="0"/>
                    </a:lnTo>
                    <a:lnTo>
                      <a:pt x="148980" y="0"/>
                    </a:lnTo>
                    <a:lnTo>
                      <a:pt x="223671" y="0"/>
                    </a:lnTo>
                    <a:lnTo>
                      <a:pt x="308536" y="0"/>
                    </a:lnTo>
                    <a:lnTo>
                      <a:pt x="457515" y="0"/>
                    </a:lnTo>
                  </a:path>
                </a:pathLst>
              </a:custGeom>
              <a:grpFill/>
              <a:ln w="6350" cap="rnd">
                <a:solidFill>
                  <a:srgbClr val="0B315E"/>
                </a:solidFill>
                <a:prstDash val="solid"/>
                <a:round/>
              </a:ln>
            </p:spPr>
            <p:txBody>
              <a:bodyPr rtlCol="0" anchor="ctr"/>
              <a:lstStyle/>
              <a:p>
                <a:pPr defTabSz="457200"/>
                <a:endParaRPr lang="en-US" sz="1500">
                  <a:solidFill>
                    <a:srgbClr val="3F3F3F"/>
                  </a:solidFill>
                  <a:latin typeface="CVS Health Sans"/>
                </a:endParaRPr>
              </a:p>
            </p:txBody>
          </p:sp>
          <p:sp>
            <p:nvSpPr>
              <p:cNvPr id="116" name="Freeform: Shape 115">
                <a:extLst>
                  <a:ext uri="{FF2B5EF4-FFF2-40B4-BE49-F238E27FC236}">
                    <a16:creationId xmlns:a16="http://schemas.microsoft.com/office/drawing/2014/main" id="{4BECF4AC-A91E-2ADD-D7CC-30C8302B3430}"/>
                  </a:ext>
                </a:extLst>
              </p:cNvPr>
              <p:cNvSpPr/>
              <p:nvPr/>
            </p:nvSpPr>
            <p:spPr>
              <a:xfrm>
                <a:off x="6246647" y="5124346"/>
                <a:ext cx="299533" cy="3659"/>
              </a:xfrm>
              <a:custGeom>
                <a:avLst/>
                <a:gdLst>
                  <a:gd name="connsiteX0" fmla="*/ 299533 w 299533"/>
                  <a:gd name="connsiteY0" fmla="*/ 0 h 3659"/>
                  <a:gd name="connsiteX1" fmla="*/ 223671 w 299533"/>
                  <a:gd name="connsiteY1" fmla="*/ 0 h 3659"/>
                  <a:gd name="connsiteX2" fmla="*/ 148980 w 299533"/>
                  <a:gd name="connsiteY2" fmla="*/ 0 h 3659"/>
                  <a:gd name="connsiteX3" fmla="*/ 64152 w 299533"/>
                  <a:gd name="connsiteY3" fmla="*/ 0 h 3659"/>
                  <a:gd name="connsiteX4" fmla="*/ 0 w 299533"/>
                  <a:gd name="connsiteY4" fmla="*/ 0 h 3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533" h="3659">
                    <a:moveTo>
                      <a:pt x="299533" y="0"/>
                    </a:moveTo>
                    <a:lnTo>
                      <a:pt x="223671" y="0"/>
                    </a:lnTo>
                    <a:lnTo>
                      <a:pt x="148980" y="0"/>
                    </a:lnTo>
                    <a:lnTo>
                      <a:pt x="64152" y="0"/>
                    </a:lnTo>
                    <a:lnTo>
                      <a:pt x="0" y="0"/>
                    </a:lnTo>
                  </a:path>
                </a:pathLst>
              </a:custGeom>
              <a:grpFill/>
              <a:ln w="6350" cap="rnd">
                <a:solidFill>
                  <a:srgbClr val="0B315E"/>
                </a:solidFill>
                <a:prstDash val="solid"/>
                <a:round/>
              </a:ln>
            </p:spPr>
            <p:txBody>
              <a:bodyPr rtlCol="0" anchor="ctr"/>
              <a:lstStyle/>
              <a:p>
                <a:pPr defTabSz="457200"/>
                <a:endParaRPr lang="en-US" sz="1500">
                  <a:solidFill>
                    <a:srgbClr val="3F3F3F"/>
                  </a:solidFill>
                  <a:latin typeface="CVS Health Sans"/>
                </a:endParaRPr>
              </a:p>
            </p:txBody>
          </p:sp>
          <p:grpSp>
            <p:nvGrpSpPr>
              <p:cNvPr id="117" name="Graphic 2">
                <a:extLst>
                  <a:ext uri="{FF2B5EF4-FFF2-40B4-BE49-F238E27FC236}">
                    <a16:creationId xmlns:a16="http://schemas.microsoft.com/office/drawing/2014/main" id="{C6545BF0-0392-FBDB-AB00-42EC61053B5B}"/>
                  </a:ext>
                </a:extLst>
              </p:cNvPr>
              <p:cNvGrpSpPr/>
              <p:nvPr/>
            </p:nvGrpSpPr>
            <p:grpSpPr>
              <a:xfrm>
                <a:off x="6395626" y="4865617"/>
                <a:ext cx="163215" cy="123984"/>
                <a:chOff x="6395626" y="4865617"/>
                <a:chExt cx="163215" cy="123984"/>
              </a:xfrm>
              <a:grpFill/>
            </p:grpSpPr>
            <p:sp>
              <p:nvSpPr>
                <p:cNvPr id="122" name="Freeform: Shape 121">
                  <a:extLst>
                    <a:ext uri="{FF2B5EF4-FFF2-40B4-BE49-F238E27FC236}">
                      <a16:creationId xmlns:a16="http://schemas.microsoft.com/office/drawing/2014/main" id="{DBB7111C-9E47-4A95-8238-8984CF1F535B}"/>
                    </a:ext>
                  </a:extLst>
                </p:cNvPr>
                <p:cNvSpPr/>
                <p:nvPr/>
              </p:nvSpPr>
              <p:spPr>
                <a:xfrm>
                  <a:off x="6395626" y="4865617"/>
                  <a:ext cx="3659" cy="123984"/>
                </a:xfrm>
                <a:custGeom>
                  <a:avLst/>
                  <a:gdLst>
                    <a:gd name="connsiteX0" fmla="*/ 0 w 3659"/>
                    <a:gd name="connsiteY0" fmla="*/ 123985 h 123984"/>
                    <a:gd name="connsiteX1" fmla="*/ 0 w 3659"/>
                    <a:gd name="connsiteY1" fmla="*/ 0 h 123984"/>
                  </a:gdLst>
                  <a:ahLst/>
                  <a:cxnLst>
                    <a:cxn ang="0">
                      <a:pos x="connsiteX0" y="connsiteY0"/>
                    </a:cxn>
                    <a:cxn ang="0">
                      <a:pos x="connsiteX1" y="connsiteY1"/>
                    </a:cxn>
                  </a:cxnLst>
                  <a:rect l="l" t="t" r="r" b="b"/>
                  <a:pathLst>
                    <a:path w="3659" h="123984">
                      <a:moveTo>
                        <a:pt x="0" y="123985"/>
                      </a:moveTo>
                      <a:lnTo>
                        <a:pt x="0" y="0"/>
                      </a:lnTo>
                    </a:path>
                  </a:pathLst>
                </a:custGeom>
                <a:grpFill/>
                <a:ln w="6350" cap="rnd">
                  <a:solidFill>
                    <a:srgbClr val="0B315E"/>
                  </a:solidFill>
                  <a:prstDash val="solid"/>
                  <a:round/>
                </a:ln>
              </p:spPr>
              <p:txBody>
                <a:bodyPr rtlCol="0" anchor="ctr"/>
                <a:lstStyle/>
                <a:p>
                  <a:pPr defTabSz="457200"/>
                  <a:endParaRPr lang="en-US" sz="1500">
                    <a:solidFill>
                      <a:srgbClr val="3F3F3F"/>
                    </a:solidFill>
                    <a:latin typeface="CVS Health Sans"/>
                  </a:endParaRPr>
                </a:p>
              </p:txBody>
            </p:sp>
            <p:sp>
              <p:nvSpPr>
                <p:cNvPr id="123" name="Freeform: Shape 122">
                  <a:extLst>
                    <a:ext uri="{FF2B5EF4-FFF2-40B4-BE49-F238E27FC236}">
                      <a16:creationId xmlns:a16="http://schemas.microsoft.com/office/drawing/2014/main" id="{293076D6-BD39-A863-F662-85BA4660A2EB}"/>
                    </a:ext>
                  </a:extLst>
                </p:cNvPr>
                <p:cNvSpPr/>
                <p:nvPr/>
              </p:nvSpPr>
              <p:spPr>
                <a:xfrm>
                  <a:off x="6555182" y="4865617"/>
                  <a:ext cx="3659" cy="123984"/>
                </a:xfrm>
                <a:custGeom>
                  <a:avLst/>
                  <a:gdLst>
                    <a:gd name="connsiteX0" fmla="*/ 0 w 3659"/>
                    <a:gd name="connsiteY0" fmla="*/ 123985 h 123984"/>
                    <a:gd name="connsiteX1" fmla="*/ 0 w 3659"/>
                    <a:gd name="connsiteY1" fmla="*/ 0 h 123984"/>
                  </a:gdLst>
                  <a:ahLst/>
                  <a:cxnLst>
                    <a:cxn ang="0">
                      <a:pos x="connsiteX0" y="connsiteY0"/>
                    </a:cxn>
                    <a:cxn ang="0">
                      <a:pos x="connsiteX1" y="connsiteY1"/>
                    </a:cxn>
                  </a:cxnLst>
                  <a:rect l="l" t="t" r="r" b="b"/>
                  <a:pathLst>
                    <a:path w="3659" h="123984">
                      <a:moveTo>
                        <a:pt x="0" y="123985"/>
                      </a:moveTo>
                      <a:lnTo>
                        <a:pt x="0" y="0"/>
                      </a:lnTo>
                    </a:path>
                  </a:pathLst>
                </a:custGeom>
                <a:grpFill/>
                <a:ln w="6350" cap="rnd">
                  <a:solidFill>
                    <a:srgbClr val="0B315E"/>
                  </a:solidFill>
                  <a:prstDash val="solid"/>
                  <a:round/>
                </a:ln>
              </p:spPr>
              <p:txBody>
                <a:bodyPr rtlCol="0" anchor="ctr"/>
                <a:lstStyle/>
                <a:p>
                  <a:pPr defTabSz="457200"/>
                  <a:endParaRPr lang="en-US" sz="1500">
                    <a:solidFill>
                      <a:srgbClr val="3F3F3F"/>
                    </a:solidFill>
                    <a:latin typeface="CVS Health Sans"/>
                  </a:endParaRPr>
                </a:p>
              </p:txBody>
            </p:sp>
          </p:grpSp>
          <p:sp>
            <p:nvSpPr>
              <p:cNvPr id="118" name="Freeform: Shape 117">
                <a:extLst>
                  <a:ext uri="{FF2B5EF4-FFF2-40B4-BE49-F238E27FC236}">
                    <a16:creationId xmlns:a16="http://schemas.microsoft.com/office/drawing/2014/main" id="{B765383A-20D4-1EE8-8BDB-01F7DC206AB5}"/>
                  </a:ext>
                </a:extLst>
              </p:cNvPr>
              <p:cNvSpPr/>
              <p:nvPr/>
            </p:nvSpPr>
            <p:spPr>
              <a:xfrm>
                <a:off x="6395626" y="5124346"/>
                <a:ext cx="3659" cy="123984"/>
              </a:xfrm>
              <a:custGeom>
                <a:avLst/>
                <a:gdLst>
                  <a:gd name="connsiteX0" fmla="*/ 0 w 3659"/>
                  <a:gd name="connsiteY0" fmla="*/ 123985 h 123984"/>
                  <a:gd name="connsiteX1" fmla="*/ 0 w 3659"/>
                  <a:gd name="connsiteY1" fmla="*/ 0 h 123984"/>
                </a:gdLst>
                <a:ahLst/>
                <a:cxnLst>
                  <a:cxn ang="0">
                    <a:pos x="connsiteX0" y="connsiteY0"/>
                  </a:cxn>
                  <a:cxn ang="0">
                    <a:pos x="connsiteX1" y="connsiteY1"/>
                  </a:cxn>
                </a:cxnLst>
                <a:rect l="l" t="t" r="r" b="b"/>
                <a:pathLst>
                  <a:path w="3659" h="123984">
                    <a:moveTo>
                      <a:pt x="0" y="123985"/>
                    </a:moveTo>
                    <a:lnTo>
                      <a:pt x="0" y="0"/>
                    </a:lnTo>
                  </a:path>
                </a:pathLst>
              </a:custGeom>
              <a:grpFill/>
              <a:ln w="6350" cap="rnd">
                <a:solidFill>
                  <a:srgbClr val="0B315E"/>
                </a:solidFill>
                <a:prstDash val="solid"/>
                <a:round/>
              </a:ln>
            </p:spPr>
            <p:txBody>
              <a:bodyPr rtlCol="0" anchor="ctr"/>
              <a:lstStyle/>
              <a:p>
                <a:pPr defTabSz="457200"/>
                <a:endParaRPr lang="en-US" sz="1500">
                  <a:solidFill>
                    <a:srgbClr val="3F3F3F"/>
                  </a:solidFill>
                  <a:latin typeface="CVS Health Sans"/>
                </a:endParaRPr>
              </a:p>
            </p:txBody>
          </p:sp>
          <p:grpSp>
            <p:nvGrpSpPr>
              <p:cNvPr id="119" name="Graphic 2">
                <a:extLst>
                  <a:ext uri="{FF2B5EF4-FFF2-40B4-BE49-F238E27FC236}">
                    <a16:creationId xmlns:a16="http://schemas.microsoft.com/office/drawing/2014/main" id="{DA0029F0-04BF-8D4D-0DAE-8B48941C0041}"/>
                  </a:ext>
                </a:extLst>
              </p:cNvPr>
              <p:cNvGrpSpPr/>
              <p:nvPr/>
            </p:nvGrpSpPr>
            <p:grpSpPr>
              <a:xfrm>
                <a:off x="6310798" y="4989602"/>
                <a:ext cx="163178" cy="134744"/>
                <a:chOff x="6310798" y="4989602"/>
                <a:chExt cx="163178" cy="134744"/>
              </a:xfrm>
              <a:grpFill/>
            </p:grpSpPr>
            <p:sp>
              <p:nvSpPr>
                <p:cNvPr id="120" name="Freeform: Shape 119">
                  <a:extLst>
                    <a:ext uri="{FF2B5EF4-FFF2-40B4-BE49-F238E27FC236}">
                      <a16:creationId xmlns:a16="http://schemas.microsoft.com/office/drawing/2014/main" id="{A8BD897F-883C-2E4A-235F-82228F6EF609}"/>
                    </a:ext>
                  </a:extLst>
                </p:cNvPr>
                <p:cNvSpPr/>
                <p:nvPr/>
              </p:nvSpPr>
              <p:spPr>
                <a:xfrm>
                  <a:off x="6310798" y="4989602"/>
                  <a:ext cx="3659" cy="134744"/>
                </a:xfrm>
                <a:custGeom>
                  <a:avLst/>
                  <a:gdLst>
                    <a:gd name="connsiteX0" fmla="*/ 0 w 3659"/>
                    <a:gd name="connsiteY0" fmla="*/ 134744 h 134744"/>
                    <a:gd name="connsiteX1" fmla="*/ 0 w 3659"/>
                    <a:gd name="connsiteY1" fmla="*/ 0 h 134744"/>
                  </a:gdLst>
                  <a:ahLst/>
                  <a:cxnLst>
                    <a:cxn ang="0">
                      <a:pos x="connsiteX0" y="connsiteY0"/>
                    </a:cxn>
                    <a:cxn ang="0">
                      <a:pos x="connsiteX1" y="connsiteY1"/>
                    </a:cxn>
                  </a:cxnLst>
                  <a:rect l="l" t="t" r="r" b="b"/>
                  <a:pathLst>
                    <a:path w="3659" h="134744">
                      <a:moveTo>
                        <a:pt x="0" y="134744"/>
                      </a:moveTo>
                      <a:lnTo>
                        <a:pt x="0" y="0"/>
                      </a:lnTo>
                    </a:path>
                  </a:pathLst>
                </a:custGeom>
                <a:grpFill/>
                <a:ln w="6350" cap="rnd">
                  <a:solidFill>
                    <a:srgbClr val="0B315E"/>
                  </a:solidFill>
                  <a:prstDash val="solid"/>
                  <a:round/>
                </a:ln>
              </p:spPr>
              <p:txBody>
                <a:bodyPr rtlCol="0" anchor="ctr"/>
                <a:lstStyle/>
                <a:p>
                  <a:pPr defTabSz="457200"/>
                  <a:endParaRPr lang="en-US" sz="1500">
                    <a:solidFill>
                      <a:srgbClr val="3F3F3F"/>
                    </a:solidFill>
                    <a:latin typeface="CVS Health Sans"/>
                  </a:endParaRPr>
                </a:p>
              </p:txBody>
            </p:sp>
            <p:sp>
              <p:nvSpPr>
                <p:cNvPr id="121" name="Freeform: Shape 120">
                  <a:extLst>
                    <a:ext uri="{FF2B5EF4-FFF2-40B4-BE49-F238E27FC236}">
                      <a16:creationId xmlns:a16="http://schemas.microsoft.com/office/drawing/2014/main" id="{68B5DC62-FC04-B6C3-7A66-A023CA278384}"/>
                    </a:ext>
                  </a:extLst>
                </p:cNvPr>
                <p:cNvSpPr/>
                <p:nvPr/>
              </p:nvSpPr>
              <p:spPr>
                <a:xfrm>
                  <a:off x="6470317" y="4989602"/>
                  <a:ext cx="3659" cy="134744"/>
                </a:xfrm>
                <a:custGeom>
                  <a:avLst/>
                  <a:gdLst>
                    <a:gd name="connsiteX0" fmla="*/ 0 w 3659"/>
                    <a:gd name="connsiteY0" fmla="*/ 134744 h 134744"/>
                    <a:gd name="connsiteX1" fmla="*/ 0 w 3659"/>
                    <a:gd name="connsiteY1" fmla="*/ 0 h 134744"/>
                  </a:gdLst>
                  <a:ahLst/>
                  <a:cxnLst>
                    <a:cxn ang="0">
                      <a:pos x="connsiteX0" y="connsiteY0"/>
                    </a:cxn>
                    <a:cxn ang="0">
                      <a:pos x="connsiteX1" y="connsiteY1"/>
                    </a:cxn>
                  </a:cxnLst>
                  <a:rect l="l" t="t" r="r" b="b"/>
                  <a:pathLst>
                    <a:path w="3659" h="134744">
                      <a:moveTo>
                        <a:pt x="0" y="134744"/>
                      </a:moveTo>
                      <a:lnTo>
                        <a:pt x="0" y="0"/>
                      </a:lnTo>
                    </a:path>
                  </a:pathLst>
                </a:custGeom>
                <a:grpFill/>
                <a:ln w="6350" cap="rnd">
                  <a:solidFill>
                    <a:srgbClr val="0B315E"/>
                  </a:solidFill>
                  <a:prstDash val="solid"/>
                  <a:round/>
                </a:ln>
              </p:spPr>
              <p:txBody>
                <a:bodyPr rtlCol="0" anchor="ctr"/>
                <a:lstStyle/>
                <a:p>
                  <a:pPr defTabSz="457200"/>
                  <a:endParaRPr lang="en-US" sz="1500">
                    <a:solidFill>
                      <a:srgbClr val="3F3F3F"/>
                    </a:solidFill>
                    <a:latin typeface="CVS Health Sans"/>
                  </a:endParaRPr>
                </a:p>
              </p:txBody>
            </p:sp>
          </p:grpSp>
        </p:grpSp>
      </p:grpSp>
      <p:grpSp>
        <p:nvGrpSpPr>
          <p:cNvPr id="15" name="Group 14">
            <a:extLst>
              <a:ext uri="{FF2B5EF4-FFF2-40B4-BE49-F238E27FC236}">
                <a16:creationId xmlns:a16="http://schemas.microsoft.com/office/drawing/2014/main" id="{4CE196F2-4BBE-1F39-95CD-33774B463B3D}"/>
              </a:ext>
            </a:extLst>
          </p:cNvPr>
          <p:cNvGrpSpPr/>
          <p:nvPr/>
        </p:nvGrpSpPr>
        <p:grpSpPr>
          <a:xfrm>
            <a:off x="7792105" y="3192518"/>
            <a:ext cx="3599485" cy="784214"/>
            <a:chOff x="7792105" y="2274055"/>
            <a:chExt cx="3599485" cy="784214"/>
          </a:xfrm>
        </p:grpSpPr>
        <p:sp>
          <p:nvSpPr>
            <p:cNvPr id="93" name="Rectangle 92">
              <a:extLst>
                <a:ext uri="{FF2B5EF4-FFF2-40B4-BE49-F238E27FC236}">
                  <a16:creationId xmlns:a16="http://schemas.microsoft.com/office/drawing/2014/main" id="{496F4C8F-2705-D174-6E46-806024577B96}"/>
                </a:ext>
              </a:extLst>
            </p:cNvPr>
            <p:cNvSpPr/>
            <p:nvPr/>
          </p:nvSpPr>
          <p:spPr bwMode="gray">
            <a:xfrm>
              <a:off x="8317268" y="2274056"/>
              <a:ext cx="307432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548640" tIns="91440" bIns="91440" rtlCol="0" anchor="ctr"/>
            <a:lstStyle/>
            <a:p>
              <a:pPr defTabSz="457200"/>
              <a:r>
                <a:rPr lang="en-US" sz="1200" b="1">
                  <a:solidFill>
                    <a:srgbClr val="267AC0"/>
                  </a:solidFill>
                  <a:latin typeface="CVS Health Sans"/>
                </a:rPr>
                <a:t>Egress Network Address Translation (ENAT)</a:t>
              </a:r>
            </a:p>
          </p:txBody>
        </p:sp>
        <p:sp>
          <p:nvSpPr>
            <p:cNvPr id="94" name="Oval 93">
              <a:extLst>
                <a:ext uri="{FF2B5EF4-FFF2-40B4-BE49-F238E27FC236}">
                  <a16:creationId xmlns:a16="http://schemas.microsoft.com/office/drawing/2014/main" id="{E33E4411-67F3-0D85-4EAA-76BDF76B3C14}"/>
                </a:ext>
              </a:extLst>
            </p:cNvPr>
            <p:cNvSpPr/>
            <p:nvPr/>
          </p:nvSpPr>
          <p:spPr bwMode="gray">
            <a:xfrm>
              <a:off x="7792105" y="2274055"/>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pic>
          <p:nvPicPr>
            <p:cNvPr id="124" name="Graphic 123">
              <a:extLst>
                <a:ext uri="{FF2B5EF4-FFF2-40B4-BE49-F238E27FC236}">
                  <a16:creationId xmlns:a16="http://schemas.microsoft.com/office/drawing/2014/main" id="{0BF7CE3F-FB52-ECFB-BA1D-B69F6007A2FF}"/>
                </a:ext>
              </a:extLst>
            </p:cNvPr>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85254" y="2467204"/>
              <a:ext cx="397916" cy="397916"/>
            </a:xfrm>
            <a:prstGeom prst="rect">
              <a:avLst/>
            </a:prstGeom>
          </p:spPr>
        </p:pic>
      </p:grpSp>
      <p:grpSp>
        <p:nvGrpSpPr>
          <p:cNvPr id="13" name="Group 12">
            <a:extLst>
              <a:ext uri="{FF2B5EF4-FFF2-40B4-BE49-F238E27FC236}">
                <a16:creationId xmlns:a16="http://schemas.microsoft.com/office/drawing/2014/main" id="{72B7A038-3BDB-B446-E9D6-D7509C175573}"/>
              </a:ext>
            </a:extLst>
          </p:cNvPr>
          <p:cNvGrpSpPr/>
          <p:nvPr/>
        </p:nvGrpSpPr>
        <p:grpSpPr>
          <a:xfrm>
            <a:off x="7792105" y="5034321"/>
            <a:ext cx="3599485" cy="784214"/>
            <a:chOff x="7792105" y="3194144"/>
            <a:chExt cx="3599485" cy="784214"/>
          </a:xfrm>
        </p:grpSpPr>
        <p:sp>
          <p:nvSpPr>
            <p:cNvPr id="96" name="Rectangle 95">
              <a:extLst>
                <a:ext uri="{FF2B5EF4-FFF2-40B4-BE49-F238E27FC236}">
                  <a16:creationId xmlns:a16="http://schemas.microsoft.com/office/drawing/2014/main" id="{64B8F639-A20C-D55A-2EA4-72570F291EFC}"/>
                </a:ext>
              </a:extLst>
            </p:cNvPr>
            <p:cNvSpPr/>
            <p:nvPr/>
          </p:nvSpPr>
          <p:spPr bwMode="gray">
            <a:xfrm>
              <a:off x="8317268" y="3194145"/>
              <a:ext cx="307432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548640" tIns="91440" bIns="91440" rtlCol="0" anchor="ctr"/>
            <a:lstStyle/>
            <a:p>
              <a:pPr defTabSz="457200"/>
              <a:r>
                <a:rPr lang="en-US" sz="1200" b="1">
                  <a:solidFill>
                    <a:srgbClr val="267AC0"/>
                  </a:solidFill>
                  <a:latin typeface="CVS Health Sans"/>
                </a:rPr>
                <a:t>MFA Consolidation</a:t>
              </a:r>
            </a:p>
          </p:txBody>
        </p:sp>
        <p:sp>
          <p:nvSpPr>
            <p:cNvPr id="97" name="Oval 96">
              <a:extLst>
                <a:ext uri="{FF2B5EF4-FFF2-40B4-BE49-F238E27FC236}">
                  <a16:creationId xmlns:a16="http://schemas.microsoft.com/office/drawing/2014/main" id="{6790C981-447A-A86B-BA14-74FFAC922606}"/>
                </a:ext>
              </a:extLst>
            </p:cNvPr>
            <p:cNvSpPr/>
            <p:nvPr/>
          </p:nvSpPr>
          <p:spPr bwMode="gray">
            <a:xfrm>
              <a:off x="7792105" y="3194144"/>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grpSp>
          <p:nvGrpSpPr>
            <p:cNvPr id="125" name="Graphic 2">
              <a:extLst>
                <a:ext uri="{FF2B5EF4-FFF2-40B4-BE49-F238E27FC236}">
                  <a16:creationId xmlns:a16="http://schemas.microsoft.com/office/drawing/2014/main" id="{EA73632F-F0CF-C982-DC01-9DB053E43016}"/>
                </a:ext>
              </a:extLst>
            </p:cNvPr>
            <p:cNvGrpSpPr/>
            <p:nvPr/>
          </p:nvGrpSpPr>
          <p:grpSpPr>
            <a:xfrm>
              <a:off x="7989160" y="3391079"/>
              <a:ext cx="390104" cy="390346"/>
              <a:chOff x="6229118" y="3096928"/>
              <a:chExt cx="496012" cy="496013"/>
            </a:xfrm>
            <a:noFill/>
          </p:grpSpPr>
          <p:sp>
            <p:nvSpPr>
              <p:cNvPr id="126" name="Freeform: Shape 125">
                <a:extLst>
                  <a:ext uri="{FF2B5EF4-FFF2-40B4-BE49-F238E27FC236}">
                    <a16:creationId xmlns:a16="http://schemas.microsoft.com/office/drawing/2014/main" id="{5763D1B6-F335-F5BC-AB44-2764372900B4}"/>
                  </a:ext>
                </a:extLst>
              </p:cNvPr>
              <p:cNvSpPr/>
              <p:nvPr/>
            </p:nvSpPr>
            <p:spPr>
              <a:xfrm>
                <a:off x="6229118" y="3096928"/>
                <a:ext cx="496012" cy="496013"/>
              </a:xfrm>
              <a:custGeom>
                <a:avLst/>
                <a:gdLst>
                  <a:gd name="connsiteX0" fmla="*/ 491878 w 496012"/>
                  <a:gd name="connsiteY0" fmla="*/ 292982 h 496013"/>
                  <a:gd name="connsiteX1" fmla="*/ 496013 w 496012"/>
                  <a:gd name="connsiteY1" fmla="*/ 248007 h 496013"/>
                  <a:gd name="connsiteX2" fmla="*/ 491878 w 496012"/>
                  <a:gd name="connsiteY2" fmla="*/ 203031 h 496013"/>
                  <a:gd name="connsiteX3" fmla="*/ 442437 w 496012"/>
                  <a:gd name="connsiteY3" fmla="*/ 190479 h 496013"/>
                  <a:gd name="connsiteX4" fmla="*/ 426189 w 496012"/>
                  <a:gd name="connsiteY4" fmla="*/ 151139 h 496013"/>
                  <a:gd name="connsiteX5" fmla="*/ 452282 w 496012"/>
                  <a:gd name="connsiteY5" fmla="*/ 107334 h 496013"/>
                  <a:gd name="connsiteX6" fmla="*/ 388679 w 496012"/>
                  <a:gd name="connsiteY6" fmla="*/ 43731 h 496013"/>
                  <a:gd name="connsiteX7" fmla="*/ 344874 w 496012"/>
                  <a:gd name="connsiteY7" fmla="*/ 69824 h 496013"/>
                  <a:gd name="connsiteX8" fmla="*/ 305534 w 496012"/>
                  <a:gd name="connsiteY8" fmla="*/ 53576 h 496013"/>
                  <a:gd name="connsiteX9" fmla="*/ 292982 w 496012"/>
                  <a:gd name="connsiteY9" fmla="*/ 4135 h 496013"/>
                  <a:gd name="connsiteX10" fmla="*/ 248006 w 496012"/>
                  <a:gd name="connsiteY10" fmla="*/ 0 h 496013"/>
                  <a:gd name="connsiteX11" fmla="*/ 203031 w 496012"/>
                  <a:gd name="connsiteY11" fmla="*/ 4135 h 496013"/>
                  <a:gd name="connsiteX12" fmla="*/ 190478 w 496012"/>
                  <a:gd name="connsiteY12" fmla="*/ 53576 h 496013"/>
                  <a:gd name="connsiteX13" fmla="*/ 151138 w 496012"/>
                  <a:gd name="connsiteY13" fmla="*/ 69824 h 496013"/>
                  <a:gd name="connsiteX14" fmla="*/ 107334 w 496012"/>
                  <a:gd name="connsiteY14" fmla="*/ 43731 h 496013"/>
                  <a:gd name="connsiteX15" fmla="*/ 43731 w 496012"/>
                  <a:gd name="connsiteY15" fmla="*/ 107334 h 496013"/>
                  <a:gd name="connsiteX16" fmla="*/ 69824 w 496012"/>
                  <a:gd name="connsiteY16" fmla="*/ 151139 h 496013"/>
                  <a:gd name="connsiteX17" fmla="*/ 53576 w 496012"/>
                  <a:gd name="connsiteY17" fmla="*/ 190479 h 496013"/>
                  <a:gd name="connsiteX18" fmla="*/ 4135 w 496012"/>
                  <a:gd name="connsiteY18" fmla="*/ 203031 h 496013"/>
                  <a:gd name="connsiteX19" fmla="*/ 0 w 496012"/>
                  <a:gd name="connsiteY19" fmla="*/ 248007 h 496013"/>
                  <a:gd name="connsiteX20" fmla="*/ 4135 w 496012"/>
                  <a:gd name="connsiteY20" fmla="*/ 292982 h 496013"/>
                  <a:gd name="connsiteX21" fmla="*/ 53576 w 496012"/>
                  <a:gd name="connsiteY21" fmla="*/ 305534 h 496013"/>
                  <a:gd name="connsiteX22" fmla="*/ 69824 w 496012"/>
                  <a:gd name="connsiteY22" fmla="*/ 344874 h 496013"/>
                  <a:gd name="connsiteX23" fmla="*/ 43731 w 496012"/>
                  <a:gd name="connsiteY23" fmla="*/ 388679 h 496013"/>
                  <a:gd name="connsiteX24" fmla="*/ 107334 w 496012"/>
                  <a:gd name="connsiteY24" fmla="*/ 452282 h 496013"/>
                  <a:gd name="connsiteX25" fmla="*/ 151138 w 496012"/>
                  <a:gd name="connsiteY25" fmla="*/ 426189 h 496013"/>
                  <a:gd name="connsiteX26" fmla="*/ 190478 w 496012"/>
                  <a:gd name="connsiteY26" fmla="*/ 442438 h 496013"/>
                  <a:gd name="connsiteX27" fmla="*/ 203031 w 496012"/>
                  <a:gd name="connsiteY27" fmla="*/ 491878 h 496013"/>
                  <a:gd name="connsiteX28" fmla="*/ 248006 w 496012"/>
                  <a:gd name="connsiteY28" fmla="*/ 496013 h 496013"/>
                  <a:gd name="connsiteX29" fmla="*/ 292982 w 496012"/>
                  <a:gd name="connsiteY29" fmla="*/ 491878 h 496013"/>
                  <a:gd name="connsiteX30" fmla="*/ 305534 w 496012"/>
                  <a:gd name="connsiteY30" fmla="*/ 442438 h 496013"/>
                  <a:gd name="connsiteX31" fmla="*/ 344874 w 496012"/>
                  <a:gd name="connsiteY31" fmla="*/ 426189 h 496013"/>
                  <a:gd name="connsiteX32" fmla="*/ 388679 w 496012"/>
                  <a:gd name="connsiteY32" fmla="*/ 452282 h 496013"/>
                  <a:gd name="connsiteX33" fmla="*/ 452282 w 496012"/>
                  <a:gd name="connsiteY33" fmla="*/ 388679 h 496013"/>
                  <a:gd name="connsiteX34" fmla="*/ 426189 w 496012"/>
                  <a:gd name="connsiteY34" fmla="*/ 344874 h 496013"/>
                  <a:gd name="connsiteX35" fmla="*/ 442437 w 496012"/>
                  <a:gd name="connsiteY35" fmla="*/ 305534 h 496013"/>
                  <a:gd name="connsiteX36" fmla="*/ 491878 w 496012"/>
                  <a:gd name="connsiteY36" fmla="*/ 292982 h 49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6012" h="496013">
                    <a:moveTo>
                      <a:pt x="491878" y="292982"/>
                    </a:moveTo>
                    <a:cubicBezTo>
                      <a:pt x="494549" y="278381"/>
                      <a:pt x="496013" y="263377"/>
                      <a:pt x="496013" y="248007"/>
                    </a:cubicBezTo>
                    <a:cubicBezTo>
                      <a:pt x="496013" y="232637"/>
                      <a:pt x="494549" y="217633"/>
                      <a:pt x="491878" y="203031"/>
                    </a:cubicBezTo>
                    <a:lnTo>
                      <a:pt x="442437" y="190479"/>
                    </a:lnTo>
                    <a:cubicBezTo>
                      <a:pt x="438375" y="176719"/>
                      <a:pt x="432923" y="163545"/>
                      <a:pt x="426189" y="151139"/>
                    </a:cubicBezTo>
                    <a:lnTo>
                      <a:pt x="452282" y="107334"/>
                    </a:lnTo>
                    <a:cubicBezTo>
                      <a:pt x="435118" y="82449"/>
                      <a:pt x="413564" y="60895"/>
                      <a:pt x="388679" y="43731"/>
                    </a:cubicBezTo>
                    <a:lnTo>
                      <a:pt x="344874" y="69824"/>
                    </a:lnTo>
                    <a:cubicBezTo>
                      <a:pt x="332505" y="63090"/>
                      <a:pt x="319331" y="57638"/>
                      <a:pt x="305534" y="53576"/>
                    </a:cubicBezTo>
                    <a:lnTo>
                      <a:pt x="292982" y="4135"/>
                    </a:lnTo>
                    <a:cubicBezTo>
                      <a:pt x="278381" y="1464"/>
                      <a:pt x="263377" y="0"/>
                      <a:pt x="248006" y="0"/>
                    </a:cubicBezTo>
                    <a:cubicBezTo>
                      <a:pt x="232636" y="0"/>
                      <a:pt x="217632" y="1464"/>
                      <a:pt x="203031" y="4135"/>
                    </a:cubicBezTo>
                    <a:lnTo>
                      <a:pt x="190478" y="53576"/>
                    </a:lnTo>
                    <a:cubicBezTo>
                      <a:pt x="176719" y="57638"/>
                      <a:pt x="163544" y="63090"/>
                      <a:pt x="151138" y="69824"/>
                    </a:cubicBezTo>
                    <a:lnTo>
                      <a:pt x="107334" y="43731"/>
                    </a:lnTo>
                    <a:cubicBezTo>
                      <a:pt x="82449" y="60895"/>
                      <a:pt x="60895" y="82449"/>
                      <a:pt x="43731" y="107334"/>
                    </a:cubicBezTo>
                    <a:lnTo>
                      <a:pt x="69824" y="151139"/>
                    </a:lnTo>
                    <a:cubicBezTo>
                      <a:pt x="63090" y="163508"/>
                      <a:pt x="57638" y="176682"/>
                      <a:pt x="53576" y="190479"/>
                    </a:cubicBezTo>
                    <a:lnTo>
                      <a:pt x="4135" y="203031"/>
                    </a:lnTo>
                    <a:cubicBezTo>
                      <a:pt x="1463" y="217633"/>
                      <a:pt x="0" y="232637"/>
                      <a:pt x="0" y="248007"/>
                    </a:cubicBezTo>
                    <a:cubicBezTo>
                      <a:pt x="0" y="263377"/>
                      <a:pt x="1463" y="278381"/>
                      <a:pt x="4135" y="292982"/>
                    </a:cubicBezTo>
                    <a:lnTo>
                      <a:pt x="53576" y="305534"/>
                    </a:lnTo>
                    <a:cubicBezTo>
                      <a:pt x="57638" y="319294"/>
                      <a:pt x="63090" y="332469"/>
                      <a:pt x="69824" y="344874"/>
                    </a:cubicBezTo>
                    <a:lnTo>
                      <a:pt x="43731" y="388679"/>
                    </a:lnTo>
                    <a:cubicBezTo>
                      <a:pt x="60895" y="413564"/>
                      <a:pt x="82449" y="435119"/>
                      <a:pt x="107334" y="452282"/>
                    </a:cubicBezTo>
                    <a:lnTo>
                      <a:pt x="151138" y="426189"/>
                    </a:lnTo>
                    <a:cubicBezTo>
                      <a:pt x="163508" y="432923"/>
                      <a:pt x="176682" y="438376"/>
                      <a:pt x="190478" y="442438"/>
                    </a:cubicBezTo>
                    <a:lnTo>
                      <a:pt x="203031" y="491878"/>
                    </a:lnTo>
                    <a:cubicBezTo>
                      <a:pt x="217632" y="494549"/>
                      <a:pt x="232636" y="496013"/>
                      <a:pt x="248006" y="496013"/>
                    </a:cubicBezTo>
                    <a:cubicBezTo>
                      <a:pt x="263377" y="496013"/>
                      <a:pt x="278381" y="494549"/>
                      <a:pt x="292982" y="491878"/>
                    </a:cubicBezTo>
                    <a:lnTo>
                      <a:pt x="305534" y="442438"/>
                    </a:lnTo>
                    <a:cubicBezTo>
                      <a:pt x="319294" y="438376"/>
                      <a:pt x="332469" y="432923"/>
                      <a:pt x="344874" y="426189"/>
                    </a:cubicBezTo>
                    <a:lnTo>
                      <a:pt x="388679" y="452282"/>
                    </a:lnTo>
                    <a:cubicBezTo>
                      <a:pt x="413564" y="435119"/>
                      <a:pt x="435118" y="413564"/>
                      <a:pt x="452282" y="388679"/>
                    </a:cubicBezTo>
                    <a:lnTo>
                      <a:pt x="426189" y="344874"/>
                    </a:lnTo>
                    <a:cubicBezTo>
                      <a:pt x="432923" y="332505"/>
                      <a:pt x="438375" y="319331"/>
                      <a:pt x="442437" y="305534"/>
                    </a:cubicBezTo>
                    <a:lnTo>
                      <a:pt x="491878" y="292982"/>
                    </a:lnTo>
                    <a:close/>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grpSp>
            <p:nvGrpSpPr>
              <p:cNvPr id="127" name="Graphic 2">
                <a:extLst>
                  <a:ext uri="{FF2B5EF4-FFF2-40B4-BE49-F238E27FC236}">
                    <a16:creationId xmlns:a16="http://schemas.microsoft.com/office/drawing/2014/main" id="{E80B1C58-FF92-3EBC-B739-916A096C485F}"/>
                  </a:ext>
                </a:extLst>
              </p:cNvPr>
              <p:cNvGrpSpPr/>
              <p:nvPr/>
            </p:nvGrpSpPr>
            <p:grpSpPr>
              <a:xfrm>
                <a:off x="6326241" y="3273793"/>
                <a:ext cx="301765" cy="141477"/>
                <a:chOff x="6326241" y="3273793"/>
                <a:chExt cx="301765" cy="141477"/>
              </a:xfrm>
              <a:grpFill/>
            </p:grpSpPr>
            <p:sp>
              <p:nvSpPr>
                <p:cNvPr id="128" name="Freeform: Shape 127">
                  <a:extLst>
                    <a:ext uri="{FF2B5EF4-FFF2-40B4-BE49-F238E27FC236}">
                      <a16:creationId xmlns:a16="http://schemas.microsoft.com/office/drawing/2014/main" id="{679A3054-B026-A029-8C98-E18B6BFD766C}"/>
                    </a:ext>
                  </a:extLst>
                </p:cNvPr>
                <p:cNvSpPr/>
                <p:nvPr/>
              </p:nvSpPr>
              <p:spPr>
                <a:xfrm>
                  <a:off x="6326241" y="3296702"/>
                  <a:ext cx="88926" cy="95660"/>
                </a:xfrm>
                <a:custGeom>
                  <a:avLst/>
                  <a:gdLst>
                    <a:gd name="connsiteX0" fmla="*/ 88927 w 88926"/>
                    <a:gd name="connsiteY0" fmla="*/ 95660 h 95660"/>
                    <a:gd name="connsiteX1" fmla="*/ 0 w 88926"/>
                    <a:gd name="connsiteY1" fmla="*/ 47830 h 95660"/>
                    <a:gd name="connsiteX2" fmla="*/ 88927 w 88926"/>
                    <a:gd name="connsiteY2" fmla="*/ 0 h 95660"/>
                  </a:gdLst>
                  <a:ahLst/>
                  <a:cxnLst>
                    <a:cxn ang="0">
                      <a:pos x="connsiteX0" y="connsiteY0"/>
                    </a:cxn>
                    <a:cxn ang="0">
                      <a:pos x="connsiteX1" y="connsiteY1"/>
                    </a:cxn>
                    <a:cxn ang="0">
                      <a:pos x="connsiteX2" y="connsiteY2"/>
                    </a:cxn>
                  </a:cxnLst>
                  <a:rect l="l" t="t" r="r" b="b"/>
                  <a:pathLst>
                    <a:path w="88926" h="95660">
                      <a:moveTo>
                        <a:pt x="88927" y="95660"/>
                      </a:moveTo>
                      <a:lnTo>
                        <a:pt x="0" y="47830"/>
                      </a:lnTo>
                      <a:lnTo>
                        <a:pt x="88927" y="0"/>
                      </a:ln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29" name="Freeform: Shape 128">
                  <a:extLst>
                    <a:ext uri="{FF2B5EF4-FFF2-40B4-BE49-F238E27FC236}">
                      <a16:creationId xmlns:a16="http://schemas.microsoft.com/office/drawing/2014/main" id="{16351209-6E26-839C-4E01-6A9E11FF71FE}"/>
                    </a:ext>
                  </a:extLst>
                </p:cNvPr>
                <p:cNvSpPr/>
                <p:nvPr/>
              </p:nvSpPr>
              <p:spPr>
                <a:xfrm>
                  <a:off x="6539043" y="3296702"/>
                  <a:ext cx="88963" cy="95660"/>
                </a:xfrm>
                <a:custGeom>
                  <a:avLst/>
                  <a:gdLst>
                    <a:gd name="connsiteX0" fmla="*/ 0 w 88963"/>
                    <a:gd name="connsiteY0" fmla="*/ 95660 h 95660"/>
                    <a:gd name="connsiteX1" fmla="*/ 88963 w 88963"/>
                    <a:gd name="connsiteY1" fmla="*/ 47830 h 95660"/>
                    <a:gd name="connsiteX2" fmla="*/ 0 w 88963"/>
                    <a:gd name="connsiteY2" fmla="*/ 0 h 95660"/>
                  </a:gdLst>
                  <a:ahLst/>
                  <a:cxnLst>
                    <a:cxn ang="0">
                      <a:pos x="connsiteX0" y="connsiteY0"/>
                    </a:cxn>
                    <a:cxn ang="0">
                      <a:pos x="connsiteX1" y="connsiteY1"/>
                    </a:cxn>
                    <a:cxn ang="0">
                      <a:pos x="connsiteX2" y="connsiteY2"/>
                    </a:cxn>
                  </a:cxnLst>
                  <a:rect l="l" t="t" r="r" b="b"/>
                  <a:pathLst>
                    <a:path w="88963" h="95660">
                      <a:moveTo>
                        <a:pt x="0" y="95660"/>
                      </a:moveTo>
                      <a:lnTo>
                        <a:pt x="88963" y="47830"/>
                      </a:lnTo>
                      <a:lnTo>
                        <a:pt x="0" y="0"/>
                      </a:ln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30" name="Freeform: Shape 129">
                  <a:extLst>
                    <a:ext uri="{FF2B5EF4-FFF2-40B4-BE49-F238E27FC236}">
                      <a16:creationId xmlns:a16="http://schemas.microsoft.com/office/drawing/2014/main" id="{F046D493-354A-8D1C-E06D-A5ABC9CD3D08}"/>
                    </a:ext>
                  </a:extLst>
                </p:cNvPr>
                <p:cNvSpPr/>
                <p:nvPr/>
              </p:nvSpPr>
              <p:spPr>
                <a:xfrm>
                  <a:off x="6458900" y="3273793"/>
                  <a:ext cx="39413" cy="141477"/>
                </a:xfrm>
                <a:custGeom>
                  <a:avLst/>
                  <a:gdLst>
                    <a:gd name="connsiteX0" fmla="*/ 39413 w 39413"/>
                    <a:gd name="connsiteY0" fmla="*/ 0 h 141477"/>
                    <a:gd name="connsiteX1" fmla="*/ 0 w 39413"/>
                    <a:gd name="connsiteY1" fmla="*/ 141478 h 141477"/>
                  </a:gdLst>
                  <a:ahLst/>
                  <a:cxnLst>
                    <a:cxn ang="0">
                      <a:pos x="connsiteX0" y="connsiteY0"/>
                    </a:cxn>
                    <a:cxn ang="0">
                      <a:pos x="connsiteX1" y="connsiteY1"/>
                    </a:cxn>
                  </a:cxnLst>
                  <a:rect l="l" t="t" r="r" b="b"/>
                  <a:pathLst>
                    <a:path w="39413" h="141477">
                      <a:moveTo>
                        <a:pt x="39413" y="0"/>
                      </a:moveTo>
                      <a:lnTo>
                        <a:pt x="0" y="141478"/>
                      </a:ln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grpSp>
        </p:grpSp>
      </p:grpSp>
      <p:grpSp>
        <p:nvGrpSpPr>
          <p:cNvPr id="2" name="Group 1">
            <a:extLst>
              <a:ext uri="{FF2B5EF4-FFF2-40B4-BE49-F238E27FC236}">
                <a16:creationId xmlns:a16="http://schemas.microsoft.com/office/drawing/2014/main" id="{0EAB763D-A0EA-3B11-AEF4-72781698F932}"/>
              </a:ext>
            </a:extLst>
          </p:cNvPr>
          <p:cNvGrpSpPr/>
          <p:nvPr/>
        </p:nvGrpSpPr>
        <p:grpSpPr>
          <a:xfrm>
            <a:off x="7841318" y="2274055"/>
            <a:ext cx="3550272" cy="784214"/>
            <a:chOff x="7841318" y="4114233"/>
            <a:chExt cx="3550272" cy="784214"/>
          </a:xfrm>
        </p:grpSpPr>
        <p:sp>
          <p:nvSpPr>
            <p:cNvPr id="99" name="Rectangle 98">
              <a:extLst>
                <a:ext uri="{FF2B5EF4-FFF2-40B4-BE49-F238E27FC236}">
                  <a16:creationId xmlns:a16="http://schemas.microsoft.com/office/drawing/2014/main" id="{60B98A2F-09C8-6886-3BBD-AC6D6613A4F3}"/>
                </a:ext>
              </a:extLst>
            </p:cNvPr>
            <p:cNvSpPr/>
            <p:nvPr/>
          </p:nvSpPr>
          <p:spPr bwMode="gray">
            <a:xfrm>
              <a:off x="8317268" y="4114234"/>
              <a:ext cx="307432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548640" tIns="91440" bIns="91440" rtlCol="0" anchor="ctr"/>
            <a:lstStyle/>
            <a:p>
              <a:pPr defTabSz="457200"/>
              <a:r>
                <a:rPr lang="en-US" sz="1200" b="1">
                  <a:solidFill>
                    <a:srgbClr val="267AC0"/>
                  </a:solidFill>
                  <a:latin typeface="CVS Health Sans"/>
                </a:rPr>
                <a:t>ZPA Enablement for Eligible Colleagues</a:t>
              </a:r>
            </a:p>
          </p:txBody>
        </p:sp>
        <p:sp>
          <p:nvSpPr>
            <p:cNvPr id="100" name="Oval 99">
              <a:extLst>
                <a:ext uri="{FF2B5EF4-FFF2-40B4-BE49-F238E27FC236}">
                  <a16:creationId xmlns:a16="http://schemas.microsoft.com/office/drawing/2014/main" id="{BD95B16F-04B7-02A0-0E99-7AF494882AB9}"/>
                </a:ext>
              </a:extLst>
            </p:cNvPr>
            <p:cNvSpPr/>
            <p:nvPr/>
          </p:nvSpPr>
          <p:spPr bwMode="gray">
            <a:xfrm>
              <a:off x="7841318" y="4114233"/>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grpSp>
          <p:nvGrpSpPr>
            <p:cNvPr id="131" name="Graphic 2">
              <a:extLst>
                <a:ext uri="{FF2B5EF4-FFF2-40B4-BE49-F238E27FC236}">
                  <a16:creationId xmlns:a16="http://schemas.microsoft.com/office/drawing/2014/main" id="{4AFA65FD-9277-872E-65BE-E5DDFFEB179E}"/>
                </a:ext>
              </a:extLst>
            </p:cNvPr>
            <p:cNvGrpSpPr/>
            <p:nvPr/>
          </p:nvGrpSpPr>
          <p:grpSpPr>
            <a:xfrm>
              <a:off x="8030384" y="4326247"/>
              <a:ext cx="406051" cy="360173"/>
              <a:chOff x="7977753" y="3126680"/>
              <a:chExt cx="535389" cy="474604"/>
            </a:xfrm>
            <a:noFill/>
          </p:grpSpPr>
          <p:grpSp>
            <p:nvGrpSpPr>
              <p:cNvPr id="132" name="Graphic 2">
                <a:extLst>
                  <a:ext uri="{FF2B5EF4-FFF2-40B4-BE49-F238E27FC236}">
                    <a16:creationId xmlns:a16="http://schemas.microsoft.com/office/drawing/2014/main" id="{3B9C0899-63CB-E3A9-D416-FADBF3876651}"/>
                  </a:ext>
                </a:extLst>
              </p:cNvPr>
              <p:cNvGrpSpPr/>
              <p:nvPr/>
            </p:nvGrpSpPr>
            <p:grpSpPr>
              <a:xfrm>
                <a:off x="7977753" y="3126680"/>
                <a:ext cx="412283" cy="416271"/>
                <a:chOff x="7977753" y="3126680"/>
                <a:chExt cx="412283" cy="416271"/>
              </a:xfrm>
              <a:grpFill/>
            </p:grpSpPr>
            <p:grpSp>
              <p:nvGrpSpPr>
                <p:cNvPr id="140" name="Graphic 2">
                  <a:extLst>
                    <a:ext uri="{FF2B5EF4-FFF2-40B4-BE49-F238E27FC236}">
                      <a16:creationId xmlns:a16="http://schemas.microsoft.com/office/drawing/2014/main" id="{B17C62AF-5012-D141-F737-866001517B85}"/>
                    </a:ext>
                  </a:extLst>
                </p:cNvPr>
                <p:cNvGrpSpPr/>
                <p:nvPr/>
              </p:nvGrpSpPr>
              <p:grpSpPr>
                <a:xfrm>
                  <a:off x="7977753" y="3126680"/>
                  <a:ext cx="412283" cy="119520"/>
                  <a:chOff x="7977753" y="3126680"/>
                  <a:chExt cx="412283" cy="119520"/>
                </a:xfrm>
                <a:grpFill/>
              </p:grpSpPr>
              <p:sp>
                <p:nvSpPr>
                  <p:cNvPr id="149" name="Freeform: Shape 148">
                    <a:extLst>
                      <a:ext uri="{FF2B5EF4-FFF2-40B4-BE49-F238E27FC236}">
                        <a16:creationId xmlns:a16="http://schemas.microsoft.com/office/drawing/2014/main" id="{D3F484F7-1E8E-7D37-5FAC-E2AA9D364A3B}"/>
                      </a:ext>
                    </a:extLst>
                  </p:cNvPr>
                  <p:cNvSpPr/>
                  <p:nvPr/>
                </p:nvSpPr>
                <p:spPr>
                  <a:xfrm>
                    <a:off x="7977753" y="3126680"/>
                    <a:ext cx="412283" cy="119520"/>
                  </a:xfrm>
                  <a:custGeom>
                    <a:avLst/>
                    <a:gdLst>
                      <a:gd name="connsiteX0" fmla="*/ 403317 w 412283"/>
                      <a:gd name="connsiteY0" fmla="*/ 0 h 119520"/>
                      <a:gd name="connsiteX1" fmla="*/ 412283 w 412283"/>
                      <a:gd name="connsiteY1" fmla="*/ 8966 h 119520"/>
                      <a:gd name="connsiteX2" fmla="*/ 412283 w 412283"/>
                      <a:gd name="connsiteY2" fmla="*/ 110555 h 119520"/>
                      <a:gd name="connsiteX3" fmla="*/ 403317 w 412283"/>
                      <a:gd name="connsiteY3" fmla="*/ 119520 h 119520"/>
                      <a:gd name="connsiteX4" fmla="*/ 8966 w 412283"/>
                      <a:gd name="connsiteY4" fmla="*/ 119520 h 119520"/>
                      <a:gd name="connsiteX5" fmla="*/ 0 w 412283"/>
                      <a:gd name="connsiteY5" fmla="*/ 110555 h 119520"/>
                      <a:gd name="connsiteX6" fmla="*/ 0 w 412283"/>
                      <a:gd name="connsiteY6" fmla="*/ 8966 h 119520"/>
                      <a:gd name="connsiteX7" fmla="*/ 8966 w 412283"/>
                      <a:gd name="connsiteY7" fmla="*/ 0 h 11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283" h="119520">
                        <a:moveTo>
                          <a:pt x="403317" y="0"/>
                        </a:moveTo>
                        <a:cubicBezTo>
                          <a:pt x="408269" y="0"/>
                          <a:pt x="412283" y="4014"/>
                          <a:pt x="412283" y="8966"/>
                        </a:cubicBezTo>
                        <a:lnTo>
                          <a:pt x="412283" y="110555"/>
                        </a:lnTo>
                        <a:cubicBezTo>
                          <a:pt x="412283" y="115506"/>
                          <a:pt x="408269" y="119520"/>
                          <a:pt x="403317" y="119520"/>
                        </a:cubicBezTo>
                        <a:lnTo>
                          <a:pt x="8966" y="119520"/>
                        </a:lnTo>
                        <a:cubicBezTo>
                          <a:pt x="4014" y="119520"/>
                          <a:pt x="0" y="115506"/>
                          <a:pt x="0" y="110555"/>
                        </a:cubicBezTo>
                        <a:lnTo>
                          <a:pt x="0" y="8966"/>
                        </a:lnTo>
                        <a:cubicBezTo>
                          <a:pt x="0" y="4014"/>
                          <a:pt x="4014" y="0"/>
                          <a:pt x="8966" y="0"/>
                        </a:cubicBezTo>
                        <a:close/>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50" name="Freeform: Shape 149">
                    <a:extLst>
                      <a:ext uri="{FF2B5EF4-FFF2-40B4-BE49-F238E27FC236}">
                        <a16:creationId xmlns:a16="http://schemas.microsoft.com/office/drawing/2014/main" id="{7B13E03F-73F4-CCF2-47E4-2A1A2E2E45DD}"/>
                      </a:ext>
                    </a:extLst>
                  </p:cNvPr>
                  <p:cNvSpPr/>
                  <p:nvPr/>
                </p:nvSpPr>
                <p:spPr>
                  <a:xfrm>
                    <a:off x="8015007" y="3164629"/>
                    <a:ext cx="43621" cy="43621"/>
                  </a:xfrm>
                  <a:custGeom>
                    <a:avLst/>
                    <a:gdLst>
                      <a:gd name="connsiteX0" fmla="*/ 43622 w 43621"/>
                      <a:gd name="connsiteY0" fmla="*/ 21811 h 43621"/>
                      <a:gd name="connsiteX1" fmla="*/ 21811 w 43621"/>
                      <a:gd name="connsiteY1" fmla="*/ 43622 h 43621"/>
                      <a:gd name="connsiteX2" fmla="*/ 0 w 43621"/>
                      <a:gd name="connsiteY2" fmla="*/ 21811 h 43621"/>
                      <a:gd name="connsiteX3" fmla="*/ 21811 w 43621"/>
                      <a:gd name="connsiteY3" fmla="*/ 0 h 43621"/>
                      <a:gd name="connsiteX4" fmla="*/ 43622 w 43621"/>
                      <a:gd name="connsiteY4" fmla="*/ 21811 h 4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1" h="43621">
                        <a:moveTo>
                          <a:pt x="43622" y="21811"/>
                        </a:moveTo>
                        <a:cubicBezTo>
                          <a:pt x="43622" y="33857"/>
                          <a:pt x="33857" y="43622"/>
                          <a:pt x="21811" y="43622"/>
                        </a:cubicBezTo>
                        <a:cubicBezTo>
                          <a:pt x="9765" y="43622"/>
                          <a:pt x="0" y="33857"/>
                          <a:pt x="0" y="21811"/>
                        </a:cubicBezTo>
                        <a:cubicBezTo>
                          <a:pt x="0" y="9765"/>
                          <a:pt x="9765" y="0"/>
                          <a:pt x="21811" y="0"/>
                        </a:cubicBezTo>
                        <a:cubicBezTo>
                          <a:pt x="33857" y="0"/>
                          <a:pt x="43622" y="9765"/>
                          <a:pt x="43622" y="21811"/>
                        </a:cubicBezTo>
                        <a:close/>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51" name="Freeform: Shape 150">
                    <a:extLst>
                      <a:ext uri="{FF2B5EF4-FFF2-40B4-BE49-F238E27FC236}">
                        <a16:creationId xmlns:a16="http://schemas.microsoft.com/office/drawing/2014/main" id="{84750E43-051A-3502-F446-228876D7FF2F}"/>
                      </a:ext>
                    </a:extLst>
                  </p:cNvPr>
                  <p:cNvSpPr/>
                  <p:nvPr/>
                </p:nvSpPr>
                <p:spPr>
                  <a:xfrm>
                    <a:off x="8151251" y="3186440"/>
                    <a:ext cx="185135" cy="3659"/>
                  </a:xfrm>
                  <a:custGeom>
                    <a:avLst/>
                    <a:gdLst>
                      <a:gd name="connsiteX0" fmla="*/ 0 w 185135"/>
                      <a:gd name="connsiteY0" fmla="*/ 0 h 3659"/>
                      <a:gd name="connsiteX1" fmla="*/ 185136 w 185135"/>
                      <a:gd name="connsiteY1" fmla="*/ 0 h 3659"/>
                    </a:gdLst>
                    <a:ahLst/>
                    <a:cxnLst>
                      <a:cxn ang="0">
                        <a:pos x="connsiteX0" y="connsiteY0"/>
                      </a:cxn>
                      <a:cxn ang="0">
                        <a:pos x="connsiteX1" y="connsiteY1"/>
                      </a:cxn>
                    </a:cxnLst>
                    <a:rect l="l" t="t" r="r" b="b"/>
                    <a:pathLst>
                      <a:path w="185135" h="3659">
                        <a:moveTo>
                          <a:pt x="0" y="0"/>
                        </a:moveTo>
                        <a:lnTo>
                          <a:pt x="185136" y="0"/>
                        </a:ln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grpSp>
            <p:grpSp>
              <p:nvGrpSpPr>
                <p:cNvPr id="141" name="Graphic 2">
                  <a:extLst>
                    <a:ext uri="{FF2B5EF4-FFF2-40B4-BE49-F238E27FC236}">
                      <a16:creationId xmlns:a16="http://schemas.microsoft.com/office/drawing/2014/main" id="{99F08ECD-8499-41D7-F7B5-10058AD94162}"/>
                    </a:ext>
                  </a:extLst>
                </p:cNvPr>
                <p:cNvGrpSpPr/>
                <p:nvPr/>
              </p:nvGrpSpPr>
              <p:grpSpPr>
                <a:xfrm>
                  <a:off x="7977753" y="3275074"/>
                  <a:ext cx="412283" cy="119520"/>
                  <a:chOff x="7977753" y="3275074"/>
                  <a:chExt cx="412283" cy="119520"/>
                </a:xfrm>
                <a:grpFill/>
              </p:grpSpPr>
              <p:sp>
                <p:nvSpPr>
                  <p:cNvPr id="146" name="Freeform: Shape 145">
                    <a:extLst>
                      <a:ext uri="{FF2B5EF4-FFF2-40B4-BE49-F238E27FC236}">
                        <a16:creationId xmlns:a16="http://schemas.microsoft.com/office/drawing/2014/main" id="{5DB31AB4-BDC0-55D2-C242-D1DFE1983FA6}"/>
                      </a:ext>
                    </a:extLst>
                  </p:cNvPr>
                  <p:cNvSpPr/>
                  <p:nvPr/>
                </p:nvSpPr>
                <p:spPr>
                  <a:xfrm>
                    <a:off x="7977753" y="3275074"/>
                    <a:ext cx="412283" cy="119520"/>
                  </a:xfrm>
                  <a:custGeom>
                    <a:avLst/>
                    <a:gdLst>
                      <a:gd name="connsiteX0" fmla="*/ 403317 w 412283"/>
                      <a:gd name="connsiteY0" fmla="*/ 0 h 119520"/>
                      <a:gd name="connsiteX1" fmla="*/ 412283 w 412283"/>
                      <a:gd name="connsiteY1" fmla="*/ 8966 h 119520"/>
                      <a:gd name="connsiteX2" fmla="*/ 412283 w 412283"/>
                      <a:gd name="connsiteY2" fmla="*/ 110555 h 119520"/>
                      <a:gd name="connsiteX3" fmla="*/ 403317 w 412283"/>
                      <a:gd name="connsiteY3" fmla="*/ 119520 h 119520"/>
                      <a:gd name="connsiteX4" fmla="*/ 8966 w 412283"/>
                      <a:gd name="connsiteY4" fmla="*/ 119520 h 119520"/>
                      <a:gd name="connsiteX5" fmla="*/ 0 w 412283"/>
                      <a:gd name="connsiteY5" fmla="*/ 110555 h 119520"/>
                      <a:gd name="connsiteX6" fmla="*/ 0 w 412283"/>
                      <a:gd name="connsiteY6" fmla="*/ 8966 h 119520"/>
                      <a:gd name="connsiteX7" fmla="*/ 8966 w 412283"/>
                      <a:gd name="connsiteY7" fmla="*/ 0 h 11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2283" h="119520">
                        <a:moveTo>
                          <a:pt x="403317" y="0"/>
                        </a:moveTo>
                        <a:cubicBezTo>
                          <a:pt x="408269" y="0"/>
                          <a:pt x="412283" y="4014"/>
                          <a:pt x="412283" y="8966"/>
                        </a:cubicBezTo>
                        <a:lnTo>
                          <a:pt x="412283" y="110555"/>
                        </a:lnTo>
                        <a:cubicBezTo>
                          <a:pt x="412283" y="115506"/>
                          <a:pt x="408269" y="119520"/>
                          <a:pt x="403317" y="119520"/>
                        </a:cubicBezTo>
                        <a:lnTo>
                          <a:pt x="8966" y="119520"/>
                        </a:lnTo>
                        <a:cubicBezTo>
                          <a:pt x="4014" y="119520"/>
                          <a:pt x="0" y="115506"/>
                          <a:pt x="0" y="110555"/>
                        </a:cubicBezTo>
                        <a:lnTo>
                          <a:pt x="0" y="8966"/>
                        </a:lnTo>
                        <a:cubicBezTo>
                          <a:pt x="0" y="4014"/>
                          <a:pt x="4014" y="0"/>
                          <a:pt x="8966" y="0"/>
                        </a:cubicBezTo>
                        <a:close/>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47" name="Freeform: Shape 146">
                    <a:extLst>
                      <a:ext uri="{FF2B5EF4-FFF2-40B4-BE49-F238E27FC236}">
                        <a16:creationId xmlns:a16="http://schemas.microsoft.com/office/drawing/2014/main" id="{4AAAA317-CD73-E675-8491-6489DE9465A9}"/>
                      </a:ext>
                    </a:extLst>
                  </p:cNvPr>
                  <p:cNvSpPr/>
                  <p:nvPr/>
                </p:nvSpPr>
                <p:spPr>
                  <a:xfrm>
                    <a:off x="8015007" y="3312987"/>
                    <a:ext cx="43621" cy="43621"/>
                  </a:xfrm>
                  <a:custGeom>
                    <a:avLst/>
                    <a:gdLst>
                      <a:gd name="connsiteX0" fmla="*/ 43622 w 43621"/>
                      <a:gd name="connsiteY0" fmla="*/ 21811 h 43621"/>
                      <a:gd name="connsiteX1" fmla="*/ 21811 w 43621"/>
                      <a:gd name="connsiteY1" fmla="*/ 43622 h 43621"/>
                      <a:gd name="connsiteX2" fmla="*/ 0 w 43621"/>
                      <a:gd name="connsiteY2" fmla="*/ 21811 h 43621"/>
                      <a:gd name="connsiteX3" fmla="*/ 21811 w 43621"/>
                      <a:gd name="connsiteY3" fmla="*/ 0 h 43621"/>
                      <a:gd name="connsiteX4" fmla="*/ 43622 w 43621"/>
                      <a:gd name="connsiteY4" fmla="*/ 21811 h 4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1" h="43621">
                        <a:moveTo>
                          <a:pt x="43622" y="21811"/>
                        </a:moveTo>
                        <a:cubicBezTo>
                          <a:pt x="43622" y="33857"/>
                          <a:pt x="33857" y="43622"/>
                          <a:pt x="21811" y="43622"/>
                        </a:cubicBezTo>
                        <a:cubicBezTo>
                          <a:pt x="9765" y="43622"/>
                          <a:pt x="0" y="33857"/>
                          <a:pt x="0" y="21811"/>
                        </a:cubicBezTo>
                        <a:cubicBezTo>
                          <a:pt x="0" y="9765"/>
                          <a:pt x="9765" y="0"/>
                          <a:pt x="21811" y="0"/>
                        </a:cubicBezTo>
                        <a:cubicBezTo>
                          <a:pt x="33857" y="0"/>
                          <a:pt x="43622" y="9765"/>
                          <a:pt x="43622" y="21811"/>
                        </a:cubicBezTo>
                        <a:close/>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48" name="Freeform: Shape 147">
                    <a:extLst>
                      <a:ext uri="{FF2B5EF4-FFF2-40B4-BE49-F238E27FC236}">
                        <a16:creationId xmlns:a16="http://schemas.microsoft.com/office/drawing/2014/main" id="{984050D4-3AC6-3341-CDF8-82558FCC36FE}"/>
                      </a:ext>
                    </a:extLst>
                  </p:cNvPr>
                  <p:cNvSpPr/>
                  <p:nvPr/>
                </p:nvSpPr>
                <p:spPr>
                  <a:xfrm>
                    <a:off x="8151251" y="3334797"/>
                    <a:ext cx="185135" cy="3659"/>
                  </a:xfrm>
                  <a:custGeom>
                    <a:avLst/>
                    <a:gdLst>
                      <a:gd name="connsiteX0" fmla="*/ 0 w 185135"/>
                      <a:gd name="connsiteY0" fmla="*/ 0 h 3659"/>
                      <a:gd name="connsiteX1" fmla="*/ 185136 w 185135"/>
                      <a:gd name="connsiteY1" fmla="*/ 0 h 3659"/>
                    </a:gdLst>
                    <a:ahLst/>
                    <a:cxnLst>
                      <a:cxn ang="0">
                        <a:pos x="connsiteX0" y="connsiteY0"/>
                      </a:cxn>
                      <a:cxn ang="0">
                        <a:pos x="connsiteX1" y="connsiteY1"/>
                      </a:cxn>
                    </a:cxnLst>
                    <a:rect l="l" t="t" r="r" b="b"/>
                    <a:pathLst>
                      <a:path w="185135" h="3659">
                        <a:moveTo>
                          <a:pt x="0" y="0"/>
                        </a:moveTo>
                        <a:lnTo>
                          <a:pt x="185136" y="0"/>
                        </a:ln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grpSp>
            <p:grpSp>
              <p:nvGrpSpPr>
                <p:cNvPr id="142" name="Graphic 2">
                  <a:extLst>
                    <a:ext uri="{FF2B5EF4-FFF2-40B4-BE49-F238E27FC236}">
                      <a16:creationId xmlns:a16="http://schemas.microsoft.com/office/drawing/2014/main" id="{7412470A-C63E-39FA-B5A2-2A2C5354ADF7}"/>
                    </a:ext>
                  </a:extLst>
                </p:cNvPr>
                <p:cNvGrpSpPr/>
                <p:nvPr/>
              </p:nvGrpSpPr>
              <p:grpSpPr>
                <a:xfrm>
                  <a:off x="7977753" y="3423431"/>
                  <a:ext cx="355853" cy="119520"/>
                  <a:chOff x="7977753" y="3423431"/>
                  <a:chExt cx="355853" cy="119520"/>
                </a:xfrm>
                <a:grpFill/>
              </p:grpSpPr>
              <p:sp>
                <p:nvSpPr>
                  <p:cNvPr id="143" name="Freeform: Shape 142">
                    <a:extLst>
                      <a:ext uri="{FF2B5EF4-FFF2-40B4-BE49-F238E27FC236}">
                        <a16:creationId xmlns:a16="http://schemas.microsoft.com/office/drawing/2014/main" id="{50B3BFF4-6B55-C1E6-630F-A1270002777E}"/>
                      </a:ext>
                    </a:extLst>
                  </p:cNvPr>
                  <p:cNvSpPr/>
                  <p:nvPr/>
                </p:nvSpPr>
                <p:spPr>
                  <a:xfrm>
                    <a:off x="7977753" y="3423431"/>
                    <a:ext cx="355853" cy="119520"/>
                  </a:xfrm>
                  <a:custGeom>
                    <a:avLst/>
                    <a:gdLst>
                      <a:gd name="connsiteX0" fmla="*/ 318709 w 355853"/>
                      <a:gd name="connsiteY0" fmla="*/ 119520 h 119520"/>
                      <a:gd name="connsiteX1" fmla="*/ 8966 w 355853"/>
                      <a:gd name="connsiteY1" fmla="*/ 119520 h 119520"/>
                      <a:gd name="connsiteX2" fmla="*/ 0 w 355853"/>
                      <a:gd name="connsiteY2" fmla="*/ 110554 h 119520"/>
                      <a:gd name="connsiteX3" fmla="*/ 0 w 355853"/>
                      <a:gd name="connsiteY3" fmla="*/ 8966 h 119520"/>
                      <a:gd name="connsiteX4" fmla="*/ 8966 w 355853"/>
                      <a:gd name="connsiteY4" fmla="*/ 0 h 119520"/>
                      <a:gd name="connsiteX5" fmla="*/ 355853 w 355853"/>
                      <a:gd name="connsiteY5" fmla="*/ 0 h 11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5853" h="119520">
                        <a:moveTo>
                          <a:pt x="318709" y="119520"/>
                        </a:moveTo>
                        <a:lnTo>
                          <a:pt x="8966" y="119520"/>
                        </a:lnTo>
                        <a:cubicBezTo>
                          <a:pt x="4025" y="119520"/>
                          <a:pt x="0" y="115495"/>
                          <a:pt x="0" y="110554"/>
                        </a:cubicBezTo>
                        <a:lnTo>
                          <a:pt x="0" y="8966"/>
                        </a:lnTo>
                        <a:cubicBezTo>
                          <a:pt x="0" y="4025"/>
                          <a:pt x="4025" y="0"/>
                          <a:pt x="8966" y="0"/>
                        </a:cubicBezTo>
                        <a:lnTo>
                          <a:pt x="355853" y="0"/>
                        </a:ln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44" name="Freeform: Shape 143">
                    <a:extLst>
                      <a:ext uri="{FF2B5EF4-FFF2-40B4-BE49-F238E27FC236}">
                        <a16:creationId xmlns:a16="http://schemas.microsoft.com/office/drawing/2014/main" id="{A0BCEC11-62F1-CC39-3A2A-06413DB04867}"/>
                      </a:ext>
                    </a:extLst>
                  </p:cNvPr>
                  <p:cNvSpPr/>
                  <p:nvPr/>
                </p:nvSpPr>
                <p:spPr>
                  <a:xfrm>
                    <a:off x="8015007" y="3461381"/>
                    <a:ext cx="43621" cy="43621"/>
                  </a:xfrm>
                  <a:custGeom>
                    <a:avLst/>
                    <a:gdLst>
                      <a:gd name="connsiteX0" fmla="*/ 43622 w 43621"/>
                      <a:gd name="connsiteY0" fmla="*/ 21811 h 43621"/>
                      <a:gd name="connsiteX1" fmla="*/ 21811 w 43621"/>
                      <a:gd name="connsiteY1" fmla="*/ 43622 h 43621"/>
                      <a:gd name="connsiteX2" fmla="*/ 0 w 43621"/>
                      <a:gd name="connsiteY2" fmla="*/ 21811 h 43621"/>
                      <a:gd name="connsiteX3" fmla="*/ 21811 w 43621"/>
                      <a:gd name="connsiteY3" fmla="*/ 0 h 43621"/>
                      <a:gd name="connsiteX4" fmla="*/ 43622 w 43621"/>
                      <a:gd name="connsiteY4" fmla="*/ 21811 h 43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21" h="43621">
                        <a:moveTo>
                          <a:pt x="43622" y="21811"/>
                        </a:moveTo>
                        <a:cubicBezTo>
                          <a:pt x="43622" y="33857"/>
                          <a:pt x="33857" y="43622"/>
                          <a:pt x="21811" y="43622"/>
                        </a:cubicBezTo>
                        <a:cubicBezTo>
                          <a:pt x="9765" y="43622"/>
                          <a:pt x="0" y="33857"/>
                          <a:pt x="0" y="21811"/>
                        </a:cubicBezTo>
                        <a:cubicBezTo>
                          <a:pt x="0" y="9765"/>
                          <a:pt x="9765" y="0"/>
                          <a:pt x="21811" y="0"/>
                        </a:cubicBezTo>
                        <a:cubicBezTo>
                          <a:pt x="33857" y="0"/>
                          <a:pt x="43622" y="9765"/>
                          <a:pt x="43622" y="21811"/>
                        </a:cubicBezTo>
                        <a:close/>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45" name="Freeform: Shape 144">
                    <a:extLst>
                      <a:ext uri="{FF2B5EF4-FFF2-40B4-BE49-F238E27FC236}">
                        <a16:creationId xmlns:a16="http://schemas.microsoft.com/office/drawing/2014/main" id="{0C2E3EA6-7C51-4BB6-382B-951F6143D893}"/>
                      </a:ext>
                    </a:extLst>
                  </p:cNvPr>
                  <p:cNvSpPr/>
                  <p:nvPr/>
                </p:nvSpPr>
                <p:spPr>
                  <a:xfrm>
                    <a:off x="8151251" y="3483192"/>
                    <a:ext cx="145795" cy="3659"/>
                  </a:xfrm>
                  <a:custGeom>
                    <a:avLst/>
                    <a:gdLst>
                      <a:gd name="connsiteX0" fmla="*/ 0 w 145795"/>
                      <a:gd name="connsiteY0" fmla="*/ 0 h 3659"/>
                      <a:gd name="connsiteX1" fmla="*/ 145796 w 145795"/>
                      <a:gd name="connsiteY1" fmla="*/ 0 h 3659"/>
                    </a:gdLst>
                    <a:ahLst/>
                    <a:cxnLst>
                      <a:cxn ang="0">
                        <a:pos x="connsiteX0" y="connsiteY0"/>
                      </a:cxn>
                      <a:cxn ang="0">
                        <a:pos x="connsiteX1" y="connsiteY1"/>
                      </a:cxn>
                    </a:cxnLst>
                    <a:rect l="l" t="t" r="r" b="b"/>
                    <a:pathLst>
                      <a:path w="145795" h="3659">
                        <a:moveTo>
                          <a:pt x="0" y="0"/>
                        </a:moveTo>
                        <a:lnTo>
                          <a:pt x="145796" y="0"/>
                        </a:ln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grpSp>
          </p:grpSp>
          <p:sp>
            <p:nvSpPr>
              <p:cNvPr id="133" name="Freeform: Shape 132">
                <a:extLst>
                  <a:ext uri="{FF2B5EF4-FFF2-40B4-BE49-F238E27FC236}">
                    <a16:creationId xmlns:a16="http://schemas.microsoft.com/office/drawing/2014/main" id="{15E56CC5-DF60-3D39-3B3D-940AF7A4BDB5}"/>
                  </a:ext>
                </a:extLst>
              </p:cNvPr>
              <p:cNvSpPr/>
              <p:nvPr/>
            </p:nvSpPr>
            <p:spPr>
              <a:xfrm>
                <a:off x="8320651" y="3408793"/>
                <a:ext cx="192491" cy="192491"/>
              </a:xfrm>
              <a:custGeom>
                <a:avLst/>
                <a:gdLst>
                  <a:gd name="connsiteX0" fmla="*/ 192492 w 192491"/>
                  <a:gd name="connsiteY0" fmla="*/ 96246 h 192491"/>
                  <a:gd name="connsiteX1" fmla="*/ 96246 w 192491"/>
                  <a:gd name="connsiteY1" fmla="*/ 192491 h 192491"/>
                  <a:gd name="connsiteX2" fmla="*/ 0 w 192491"/>
                  <a:gd name="connsiteY2" fmla="*/ 96246 h 192491"/>
                  <a:gd name="connsiteX3" fmla="*/ 96246 w 192491"/>
                  <a:gd name="connsiteY3" fmla="*/ 0 h 192491"/>
                  <a:gd name="connsiteX4" fmla="*/ 192492 w 192491"/>
                  <a:gd name="connsiteY4" fmla="*/ 96246 h 192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91" h="192491">
                    <a:moveTo>
                      <a:pt x="192492" y="96246"/>
                    </a:moveTo>
                    <a:cubicBezTo>
                      <a:pt x="192492" y="149401"/>
                      <a:pt x="149401" y="192491"/>
                      <a:pt x="96246" y="192491"/>
                    </a:cubicBezTo>
                    <a:cubicBezTo>
                      <a:pt x="43090" y="192491"/>
                      <a:pt x="0" y="149401"/>
                      <a:pt x="0" y="96246"/>
                    </a:cubicBezTo>
                    <a:cubicBezTo>
                      <a:pt x="0" y="43091"/>
                      <a:pt x="43090" y="0"/>
                      <a:pt x="96246" y="0"/>
                    </a:cubicBezTo>
                    <a:cubicBezTo>
                      <a:pt x="149401" y="0"/>
                      <a:pt x="192492" y="43091"/>
                      <a:pt x="192492" y="96246"/>
                    </a:cubicBezTo>
                    <a:close/>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grpSp>
            <p:nvGrpSpPr>
              <p:cNvPr id="134" name="Graphic 2">
                <a:extLst>
                  <a:ext uri="{FF2B5EF4-FFF2-40B4-BE49-F238E27FC236}">
                    <a16:creationId xmlns:a16="http://schemas.microsoft.com/office/drawing/2014/main" id="{BA6E901A-F38B-E0E7-A5CA-33F4BF6F72E7}"/>
                  </a:ext>
                </a:extLst>
              </p:cNvPr>
              <p:cNvGrpSpPr/>
              <p:nvPr/>
            </p:nvGrpSpPr>
            <p:grpSpPr>
              <a:xfrm>
                <a:off x="8354977" y="3445279"/>
                <a:ext cx="106931" cy="119483"/>
                <a:chOff x="8354977" y="3445279"/>
                <a:chExt cx="106931" cy="119483"/>
              </a:xfrm>
              <a:grpFill/>
            </p:grpSpPr>
            <p:sp>
              <p:nvSpPr>
                <p:cNvPr id="135" name="Freeform: Shape 134">
                  <a:extLst>
                    <a:ext uri="{FF2B5EF4-FFF2-40B4-BE49-F238E27FC236}">
                      <a16:creationId xmlns:a16="http://schemas.microsoft.com/office/drawing/2014/main" id="{EAB01CBA-CF8D-9200-0D44-CE38E4CE4D88}"/>
                    </a:ext>
                  </a:extLst>
                </p:cNvPr>
                <p:cNvSpPr/>
                <p:nvPr/>
              </p:nvSpPr>
              <p:spPr>
                <a:xfrm>
                  <a:off x="8387474" y="3513858"/>
                  <a:ext cx="41938" cy="24628"/>
                </a:xfrm>
                <a:custGeom>
                  <a:avLst/>
                  <a:gdLst>
                    <a:gd name="connsiteX0" fmla="*/ 0 w 41938"/>
                    <a:gd name="connsiteY0" fmla="*/ 0 h 24628"/>
                    <a:gd name="connsiteX1" fmla="*/ 41938 w 41938"/>
                    <a:gd name="connsiteY1" fmla="*/ 24629 h 24628"/>
                  </a:gdLst>
                  <a:ahLst/>
                  <a:cxnLst>
                    <a:cxn ang="0">
                      <a:pos x="connsiteX0" y="connsiteY0"/>
                    </a:cxn>
                    <a:cxn ang="0">
                      <a:pos x="connsiteX1" y="connsiteY1"/>
                    </a:cxn>
                  </a:cxnLst>
                  <a:rect l="l" t="t" r="r" b="b"/>
                  <a:pathLst>
                    <a:path w="41938" h="24628">
                      <a:moveTo>
                        <a:pt x="0" y="0"/>
                      </a:moveTo>
                      <a:lnTo>
                        <a:pt x="41938" y="24629"/>
                      </a:ln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36" name="Freeform: Shape 135">
                  <a:extLst>
                    <a:ext uri="{FF2B5EF4-FFF2-40B4-BE49-F238E27FC236}">
                      <a16:creationId xmlns:a16="http://schemas.microsoft.com/office/drawing/2014/main" id="{D235D039-B5B9-0522-6ACB-46E0AD02F6AE}"/>
                    </a:ext>
                  </a:extLst>
                </p:cNvPr>
                <p:cNvSpPr/>
                <p:nvPr/>
              </p:nvSpPr>
              <p:spPr>
                <a:xfrm>
                  <a:off x="8387474" y="3471554"/>
                  <a:ext cx="41938" cy="24628"/>
                </a:xfrm>
                <a:custGeom>
                  <a:avLst/>
                  <a:gdLst>
                    <a:gd name="connsiteX0" fmla="*/ 41938 w 41938"/>
                    <a:gd name="connsiteY0" fmla="*/ 0 h 24628"/>
                    <a:gd name="connsiteX1" fmla="*/ 0 w 41938"/>
                    <a:gd name="connsiteY1" fmla="*/ 24629 h 24628"/>
                  </a:gdLst>
                  <a:ahLst/>
                  <a:cxnLst>
                    <a:cxn ang="0">
                      <a:pos x="connsiteX0" y="connsiteY0"/>
                    </a:cxn>
                    <a:cxn ang="0">
                      <a:pos x="connsiteX1" y="connsiteY1"/>
                    </a:cxn>
                  </a:cxnLst>
                  <a:rect l="l" t="t" r="r" b="b"/>
                  <a:pathLst>
                    <a:path w="41938" h="24628">
                      <a:moveTo>
                        <a:pt x="41938" y="0"/>
                      </a:moveTo>
                      <a:lnTo>
                        <a:pt x="0" y="24629"/>
                      </a:ln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37" name="Freeform: Shape 136">
                  <a:extLst>
                    <a:ext uri="{FF2B5EF4-FFF2-40B4-BE49-F238E27FC236}">
                      <a16:creationId xmlns:a16="http://schemas.microsoft.com/office/drawing/2014/main" id="{A8EFAED1-C061-B135-74DF-08D47530B7A1}"/>
                    </a:ext>
                  </a:extLst>
                </p:cNvPr>
                <p:cNvSpPr/>
                <p:nvPr/>
              </p:nvSpPr>
              <p:spPr>
                <a:xfrm>
                  <a:off x="8354977" y="3487583"/>
                  <a:ext cx="34911" cy="34911"/>
                </a:xfrm>
                <a:custGeom>
                  <a:avLst/>
                  <a:gdLst>
                    <a:gd name="connsiteX0" fmla="*/ 34912 w 34911"/>
                    <a:gd name="connsiteY0" fmla="*/ 17456 h 34911"/>
                    <a:gd name="connsiteX1" fmla="*/ 17456 w 34911"/>
                    <a:gd name="connsiteY1" fmla="*/ 34912 h 34911"/>
                    <a:gd name="connsiteX2" fmla="*/ 0 w 34911"/>
                    <a:gd name="connsiteY2" fmla="*/ 17456 h 34911"/>
                    <a:gd name="connsiteX3" fmla="*/ 17456 w 34911"/>
                    <a:gd name="connsiteY3" fmla="*/ 0 h 34911"/>
                    <a:gd name="connsiteX4" fmla="*/ 34912 w 34911"/>
                    <a:gd name="connsiteY4" fmla="*/ 17456 h 3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11" h="34911">
                      <a:moveTo>
                        <a:pt x="34912" y="17456"/>
                      </a:moveTo>
                      <a:cubicBezTo>
                        <a:pt x="34912" y="27097"/>
                        <a:pt x="27097" y="34912"/>
                        <a:pt x="17456" y="34912"/>
                      </a:cubicBezTo>
                      <a:cubicBezTo>
                        <a:pt x="7815" y="34912"/>
                        <a:pt x="0" y="27097"/>
                        <a:pt x="0" y="17456"/>
                      </a:cubicBezTo>
                      <a:cubicBezTo>
                        <a:pt x="0" y="7815"/>
                        <a:pt x="7815" y="0"/>
                        <a:pt x="17456" y="0"/>
                      </a:cubicBezTo>
                      <a:cubicBezTo>
                        <a:pt x="27097" y="0"/>
                        <a:pt x="34912" y="7815"/>
                        <a:pt x="34912" y="17456"/>
                      </a:cubicBezTo>
                      <a:close/>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38" name="Freeform: Shape 137">
                  <a:extLst>
                    <a:ext uri="{FF2B5EF4-FFF2-40B4-BE49-F238E27FC236}">
                      <a16:creationId xmlns:a16="http://schemas.microsoft.com/office/drawing/2014/main" id="{4ADEB715-A0DF-F02F-CC0D-50529969E596}"/>
                    </a:ext>
                  </a:extLst>
                </p:cNvPr>
                <p:cNvSpPr/>
                <p:nvPr/>
              </p:nvSpPr>
              <p:spPr>
                <a:xfrm>
                  <a:off x="8426997" y="3529851"/>
                  <a:ext cx="34911" cy="34911"/>
                </a:xfrm>
                <a:custGeom>
                  <a:avLst/>
                  <a:gdLst>
                    <a:gd name="connsiteX0" fmla="*/ 34912 w 34911"/>
                    <a:gd name="connsiteY0" fmla="*/ 17456 h 34911"/>
                    <a:gd name="connsiteX1" fmla="*/ 17456 w 34911"/>
                    <a:gd name="connsiteY1" fmla="*/ 34912 h 34911"/>
                    <a:gd name="connsiteX2" fmla="*/ 0 w 34911"/>
                    <a:gd name="connsiteY2" fmla="*/ 17456 h 34911"/>
                    <a:gd name="connsiteX3" fmla="*/ 17456 w 34911"/>
                    <a:gd name="connsiteY3" fmla="*/ 0 h 34911"/>
                    <a:gd name="connsiteX4" fmla="*/ 34912 w 34911"/>
                    <a:gd name="connsiteY4" fmla="*/ 17456 h 3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11" h="34911">
                      <a:moveTo>
                        <a:pt x="34912" y="17456"/>
                      </a:moveTo>
                      <a:cubicBezTo>
                        <a:pt x="34912" y="27097"/>
                        <a:pt x="27097" y="34912"/>
                        <a:pt x="17456" y="34912"/>
                      </a:cubicBezTo>
                      <a:cubicBezTo>
                        <a:pt x="7815" y="34912"/>
                        <a:pt x="0" y="27097"/>
                        <a:pt x="0" y="17456"/>
                      </a:cubicBezTo>
                      <a:cubicBezTo>
                        <a:pt x="0" y="7815"/>
                        <a:pt x="7815" y="0"/>
                        <a:pt x="17456" y="0"/>
                      </a:cubicBezTo>
                      <a:cubicBezTo>
                        <a:pt x="27097" y="0"/>
                        <a:pt x="34912" y="7815"/>
                        <a:pt x="34912" y="17456"/>
                      </a:cubicBezTo>
                      <a:close/>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39" name="Freeform: Shape 138">
                  <a:extLst>
                    <a:ext uri="{FF2B5EF4-FFF2-40B4-BE49-F238E27FC236}">
                      <a16:creationId xmlns:a16="http://schemas.microsoft.com/office/drawing/2014/main" id="{A068DAAB-17CC-5CCC-CDE9-6CAEFB5B8D2C}"/>
                    </a:ext>
                  </a:extLst>
                </p:cNvPr>
                <p:cNvSpPr/>
                <p:nvPr/>
              </p:nvSpPr>
              <p:spPr>
                <a:xfrm>
                  <a:off x="8426997" y="3445279"/>
                  <a:ext cx="34911" cy="34911"/>
                </a:xfrm>
                <a:custGeom>
                  <a:avLst/>
                  <a:gdLst>
                    <a:gd name="connsiteX0" fmla="*/ 34912 w 34911"/>
                    <a:gd name="connsiteY0" fmla="*/ 17456 h 34911"/>
                    <a:gd name="connsiteX1" fmla="*/ 17456 w 34911"/>
                    <a:gd name="connsiteY1" fmla="*/ 34912 h 34911"/>
                    <a:gd name="connsiteX2" fmla="*/ 0 w 34911"/>
                    <a:gd name="connsiteY2" fmla="*/ 17456 h 34911"/>
                    <a:gd name="connsiteX3" fmla="*/ 17456 w 34911"/>
                    <a:gd name="connsiteY3" fmla="*/ 0 h 34911"/>
                    <a:gd name="connsiteX4" fmla="*/ 34912 w 34911"/>
                    <a:gd name="connsiteY4" fmla="*/ 17456 h 34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11" h="34911">
                      <a:moveTo>
                        <a:pt x="34912" y="17456"/>
                      </a:moveTo>
                      <a:cubicBezTo>
                        <a:pt x="34912" y="27097"/>
                        <a:pt x="27097" y="34912"/>
                        <a:pt x="17456" y="34912"/>
                      </a:cubicBezTo>
                      <a:cubicBezTo>
                        <a:pt x="7815" y="34912"/>
                        <a:pt x="0" y="27097"/>
                        <a:pt x="0" y="17456"/>
                      </a:cubicBezTo>
                      <a:cubicBezTo>
                        <a:pt x="0" y="7815"/>
                        <a:pt x="7815" y="0"/>
                        <a:pt x="17456" y="0"/>
                      </a:cubicBezTo>
                      <a:cubicBezTo>
                        <a:pt x="27097" y="0"/>
                        <a:pt x="34912" y="7815"/>
                        <a:pt x="34912" y="17456"/>
                      </a:cubicBezTo>
                      <a:close/>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grpSp>
        </p:grpSp>
      </p:grpSp>
      <p:grpSp>
        <p:nvGrpSpPr>
          <p:cNvPr id="12" name="Group 11">
            <a:extLst>
              <a:ext uri="{FF2B5EF4-FFF2-40B4-BE49-F238E27FC236}">
                <a16:creationId xmlns:a16="http://schemas.microsoft.com/office/drawing/2014/main" id="{52703ECF-F5BD-AC8B-656B-5B806BF21AE4}"/>
              </a:ext>
            </a:extLst>
          </p:cNvPr>
          <p:cNvGrpSpPr/>
          <p:nvPr/>
        </p:nvGrpSpPr>
        <p:grpSpPr>
          <a:xfrm>
            <a:off x="7841318" y="4110981"/>
            <a:ext cx="3550272" cy="784214"/>
            <a:chOff x="7841318" y="5034321"/>
            <a:chExt cx="3550272" cy="784214"/>
          </a:xfrm>
        </p:grpSpPr>
        <p:sp>
          <p:nvSpPr>
            <p:cNvPr id="102" name="Rectangle 101">
              <a:extLst>
                <a:ext uri="{FF2B5EF4-FFF2-40B4-BE49-F238E27FC236}">
                  <a16:creationId xmlns:a16="http://schemas.microsoft.com/office/drawing/2014/main" id="{9ED5EBEF-CB66-4C11-7952-28E679731E65}"/>
                </a:ext>
              </a:extLst>
            </p:cNvPr>
            <p:cNvSpPr/>
            <p:nvPr/>
          </p:nvSpPr>
          <p:spPr bwMode="gray">
            <a:xfrm>
              <a:off x="8317268" y="5034322"/>
              <a:ext cx="307432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548640" tIns="91440" bIns="91440" rtlCol="0" anchor="ctr"/>
            <a:lstStyle/>
            <a:p>
              <a:pPr defTabSz="457200"/>
              <a:r>
                <a:rPr lang="en-US" sz="1200" b="1">
                  <a:solidFill>
                    <a:srgbClr val="267AC0"/>
                  </a:solidFill>
                  <a:latin typeface="CVS Health Sans"/>
                </a:rPr>
                <a:t>Identity Proofing</a:t>
              </a:r>
            </a:p>
          </p:txBody>
        </p:sp>
        <p:sp>
          <p:nvSpPr>
            <p:cNvPr id="103" name="Oval 102">
              <a:extLst>
                <a:ext uri="{FF2B5EF4-FFF2-40B4-BE49-F238E27FC236}">
                  <a16:creationId xmlns:a16="http://schemas.microsoft.com/office/drawing/2014/main" id="{8B406DCE-3766-4C88-ABA9-53A4DD38657D}"/>
                </a:ext>
              </a:extLst>
            </p:cNvPr>
            <p:cNvSpPr/>
            <p:nvPr/>
          </p:nvSpPr>
          <p:spPr bwMode="gray">
            <a:xfrm>
              <a:off x="7841318" y="5034321"/>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grpSp>
          <p:nvGrpSpPr>
            <p:cNvPr id="152" name="Group 151">
              <a:extLst>
                <a:ext uri="{FF2B5EF4-FFF2-40B4-BE49-F238E27FC236}">
                  <a16:creationId xmlns:a16="http://schemas.microsoft.com/office/drawing/2014/main" id="{7571E928-FCB8-1FB4-8ECF-4AC27ADDF018}"/>
                </a:ext>
              </a:extLst>
            </p:cNvPr>
            <p:cNvGrpSpPr/>
            <p:nvPr/>
          </p:nvGrpSpPr>
          <p:grpSpPr>
            <a:xfrm>
              <a:off x="8013799" y="5206809"/>
              <a:ext cx="439253" cy="439238"/>
              <a:chOff x="3763526" y="3618880"/>
              <a:chExt cx="552176" cy="552176"/>
            </a:xfrm>
            <a:noFill/>
          </p:grpSpPr>
          <p:sp>
            <p:nvSpPr>
              <p:cNvPr id="153" name="Freeform: Shape 152">
                <a:extLst>
                  <a:ext uri="{FF2B5EF4-FFF2-40B4-BE49-F238E27FC236}">
                    <a16:creationId xmlns:a16="http://schemas.microsoft.com/office/drawing/2014/main" id="{074D4152-8930-4235-2F1D-04D8E58D4635}"/>
                  </a:ext>
                </a:extLst>
              </p:cNvPr>
              <p:cNvSpPr/>
              <p:nvPr/>
            </p:nvSpPr>
            <p:spPr>
              <a:xfrm>
                <a:off x="3763526" y="3618880"/>
                <a:ext cx="453151" cy="454814"/>
              </a:xfrm>
              <a:custGeom>
                <a:avLst/>
                <a:gdLst>
                  <a:gd name="connsiteX0" fmla="*/ 453151 w 453151"/>
                  <a:gd name="connsiteY0" fmla="*/ 201334 h 454814"/>
                  <a:gd name="connsiteX1" fmla="*/ 388222 w 453151"/>
                  <a:gd name="connsiteY1" fmla="*/ 66620 h 454814"/>
                  <a:gd name="connsiteX2" fmla="*/ 66620 w 453151"/>
                  <a:gd name="connsiteY2" fmla="*/ 66620 h 454814"/>
                  <a:gd name="connsiteX3" fmla="*/ 66620 w 453151"/>
                  <a:gd name="connsiteY3" fmla="*/ 388222 h 454814"/>
                  <a:gd name="connsiteX4" fmla="*/ 355757 w 453151"/>
                  <a:gd name="connsiteY4" fmla="*/ 415069 h 454814"/>
                  <a:gd name="connsiteX5" fmla="*/ 388222 w 453151"/>
                  <a:gd name="connsiteY5" fmla="*/ 388222 h 454814"/>
                  <a:gd name="connsiteX6" fmla="*/ 415069 w 453151"/>
                  <a:gd name="connsiteY6" fmla="*/ 355757 h 454814"/>
                  <a:gd name="connsiteX7" fmla="*/ 452580 w 453151"/>
                  <a:gd name="connsiteY7" fmla="*/ 258457 h 45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151" h="454814">
                    <a:moveTo>
                      <a:pt x="453151" y="201334"/>
                    </a:moveTo>
                    <a:cubicBezTo>
                      <a:pt x="447629" y="152018"/>
                      <a:pt x="425923" y="104321"/>
                      <a:pt x="388222" y="66620"/>
                    </a:cubicBezTo>
                    <a:cubicBezTo>
                      <a:pt x="299395" y="-22207"/>
                      <a:pt x="155351" y="-22207"/>
                      <a:pt x="66620" y="66620"/>
                    </a:cubicBezTo>
                    <a:cubicBezTo>
                      <a:pt x="-22207" y="155350"/>
                      <a:pt x="-22207" y="299395"/>
                      <a:pt x="66620" y="388222"/>
                    </a:cubicBezTo>
                    <a:cubicBezTo>
                      <a:pt x="145259" y="466861"/>
                      <a:pt x="267311" y="475905"/>
                      <a:pt x="355757" y="415069"/>
                    </a:cubicBezTo>
                    <a:cubicBezTo>
                      <a:pt x="367181" y="407262"/>
                      <a:pt x="378035" y="398313"/>
                      <a:pt x="388222" y="388222"/>
                    </a:cubicBezTo>
                    <a:cubicBezTo>
                      <a:pt x="398313" y="378035"/>
                      <a:pt x="407262" y="367181"/>
                      <a:pt x="415069" y="355757"/>
                    </a:cubicBezTo>
                    <a:cubicBezTo>
                      <a:pt x="435443" y="326053"/>
                      <a:pt x="447915" y="292731"/>
                      <a:pt x="452580" y="258457"/>
                    </a:cubicBez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54" name="Freeform: Shape 153">
                <a:extLst>
                  <a:ext uri="{FF2B5EF4-FFF2-40B4-BE49-F238E27FC236}">
                    <a16:creationId xmlns:a16="http://schemas.microsoft.com/office/drawing/2014/main" id="{B727A099-B4E3-B279-D6B8-F7BCFC18954E}"/>
                  </a:ext>
                </a:extLst>
              </p:cNvPr>
              <p:cNvSpPr/>
              <p:nvPr/>
            </p:nvSpPr>
            <p:spPr>
              <a:xfrm>
                <a:off x="3819221" y="3674575"/>
                <a:ext cx="341475" cy="343427"/>
              </a:xfrm>
              <a:custGeom>
                <a:avLst/>
                <a:gdLst>
                  <a:gd name="connsiteX0" fmla="*/ 341476 w 341475"/>
                  <a:gd name="connsiteY0" fmla="*/ 145640 h 343427"/>
                  <a:gd name="connsiteX1" fmla="*/ 293112 w 341475"/>
                  <a:gd name="connsiteY1" fmla="*/ 50340 h 343427"/>
                  <a:gd name="connsiteX2" fmla="*/ 50340 w 341475"/>
                  <a:gd name="connsiteY2" fmla="*/ 50340 h 343427"/>
                  <a:gd name="connsiteX3" fmla="*/ 50340 w 341475"/>
                  <a:gd name="connsiteY3" fmla="*/ 293112 h 343427"/>
                  <a:gd name="connsiteX4" fmla="*/ 268644 w 341475"/>
                  <a:gd name="connsiteY4" fmla="*/ 313391 h 343427"/>
                  <a:gd name="connsiteX5" fmla="*/ 293112 w 341475"/>
                  <a:gd name="connsiteY5" fmla="*/ 293112 h 343427"/>
                  <a:gd name="connsiteX6" fmla="*/ 313391 w 341475"/>
                  <a:gd name="connsiteY6" fmla="*/ 268644 h 343427"/>
                  <a:gd name="connsiteX7" fmla="*/ 340619 w 341475"/>
                  <a:gd name="connsiteY7" fmla="*/ 202762 h 34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475" h="343427">
                    <a:moveTo>
                      <a:pt x="341476" y="145640"/>
                    </a:moveTo>
                    <a:cubicBezTo>
                      <a:pt x="336145" y="110699"/>
                      <a:pt x="319960" y="77187"/>
                      <a:pt x="293112" y="50340"/>
                    </a:cubicBezTo>
                    <a:cubicBezTo>
                      <a:pt x="226088" y="-16780"/>
                      <a:pt x="117269" y="-16780"/>
                      <a:pt x="50340" y="50340"/>
                    </a:cubicBezTo>
                    <a:cubicBezTo>
                      <a:pt x="-16780" y="117269"/>
                      <a:pt x="-16780" y="226088"/>
                      <a:pt x="50340" y="293112"/>
                    </a:cubicBezTo>
                    <a:cubicBezTo>
                      <a:pt x="109652" y="352520"/>
                      <a:pt x="201811" y="359374"/>
                      <a:pt x="268644" y="313391"/>
                    </a:cubicBezTo>
                    <a:cubicBezTo>
                      <a:pt x="277213" y="307488"/>
                      <a:pt x="285495" y="300728"/>
                      <a:pt x="293112" y="293112"/>
                    </a:cubicBezTo>
                    <a:cubicBezTo>
                      <a:pt x="300728" y="285496"/>
                      <a:pt x="307488" y="277213"/>
                      <a:pt x="313391" y="268644"/>
                    </a:cubicBezTo>
                    <a:cubicBezTo>
                      <a:pt x="327290" y="248461"/>
                      <a:pt x="336335" y="225992"/>
                      <a:pt x="340619" y="202762"/>
                    </a:cubicBez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55" name="Freeform: Shape 154">
                <a:extLst>
                  <a:ext uri="{FF2B5EF4-FFF2-40B4-BE49-F238E27FC236}">
                    <a16:creationId xmlns:a16="http://schemas.microsoft.com/office/drawing/2014/main" id="{907DFFFA-DB40-1C05-704C-A2D89E9ADCD3}"/>
                  </a:ext>
                </a:extLst>
              </p:cNvPr>
              <p:cNvSpPr/>
              <p:nvPr/>
            </p:nvSpPr>
            <p:spPr>
              <a:xfrm>
                <a:off x="4119283" y="3974637"/>
                <a:ext cx="196419" cy="196419"/>
              </a:xfrm>
              <a:custGeom>
                <a:avLst/>
                <a:gdLst>
                  <a:gd name="connsiteX0" fmla="*/ 176605 w 196419"/>
                  <a:gd name="connsiteY0" fmla="*/ 176605 h 196419"/>
                  <a:gd name="connsiteX1" fmla="*/ 80734 w 196419"/>
                  <a:gd name="connsiteY1" fmla="*/ 176605 h 196419"/>
                  <a:gd name="connsiteX2" fmla="*/ 33417 w 196419"/>
                  <a:gd name="connsiteY2" fmla="*/ 114341 h 196419"/>
                  <a:gd name="connsiteX3" fmla="*/ 0 w 196419"/>
                  <a:gd name="connsiteY3" fmla="*/ 59313 h 196419"/>
                  <a:gd name="connsiteX4" fmla="*/ 32465 w 196419"/>
                  <a:gd name="connsiteY4" fmla="*/ 32465 h 196419"/>
                  <a:gd name="connsiteX5" fmla="*/ 59313 w 196419"/>
                  <a:gd name="connsiteY5" fmla="*/ 0 h 196419"/>
                  <a:gd name="connsiteX6" fmla="*/ 114341 w 196419"/>
                  <a:gd name="connsiteY6" fmla="*/ 33417 h 196419"/>
                  <a:gd name="connsiteX7" fmla="*/ 176605 w 196419"/>
                  <a:gd name="connsiteY7" fmla="*/ 80734 h 196419"/>
                  <a:gd name="connsiteX8" fmla="*/ 176605 w 196419"/>
                  <a:gd name="connsiteY8" fmla="*/ 176605 h 19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19" h="196419">
                    <a:moveTo>
                      <a:pt x="176605" y="176605"/>
                    </a:moveTo>
                    <a:cubicBezTo>
                      <a:pt x="150043" y="203072"/>
                      <a:pt x="107105" y="202977"/>
                      <a:pt x="80734" y="176605"/>
                    </a:cubicBezTo>
                    <a:cubicBezTo>
                      <a:pt x="71308" y="167085"/>
                      <a:pt x="52553" y="142902"/>
                      <a:pt x="33417" y="114341"/>
                    </a:cubicBezTo>
                    <a:cubicBezTo>
                      <a:pt x="21612" y="96823"/>
                      <a:pt x="9806" y="77592"/>
                      <a:pt x="0" y="59313"/>
                    </a:cubicBezTo>
                    <a:cubicBezTo>
                      <a:pt x="11425" y="51506"/>
                      <a:pt x="22278" y="42557"/>
                      <a:pt x="32465" y="32465"/>
                    </a:cubicBezTo>
                    <a:cubicBezTo>
                      <a:pt x="42557" y="22278"/>
                      <a:pt x="51506" y="11425"/>
                      <a:pt x="59313" y="0"/>
                    </a:cubicBezTo>
                    <a:cubicBezTo>
                      <a:pt x="77592" y="9806"/>
                      <a:pt x="96823" y="21612"/>
                      <a:pt x="114341" y="33417"/>
                    </a:cubicBezTo>
                    <a:cubicBezTo>
                      <a:pt x="142903" y="52553"/>
                      <a:pt x="167085" y="71308"/>
                      <a:pt x="176605" y="80734"/>
                    </a:cubicBezTo>
                    <a:cubicBezTo>
                      <a:pt x="202977" y="107105"/>
                      <a:pt x="203072" y="150043"/>
                      <a:pt x="176605" y="176605"/>
                    </a:cubicBezTo>
                    <a:close/>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sp>
            <p:nvSpPr>
              <p:cNvPr id="156" name="Freeform: Shape 155">
                <a:extLst>
                  <a:ext uri="{FF2B5EF4-FFF2-40B4-BE49-F238E27FC236}">
                    <a16:creationId xmlns:a16="http://schemas.microsoft.com/office/drawing/2014/main" id="{6543A716-23DE-7E77-FE4D-F83D93A59F1D}"/>
                  </a:ext>
                </a:extLst>
              </p:cNvPr>
              <p:cNvSpPr/>
              <p:nvPr/>
            </p:nvSpPr>
            <p:spPr>
              <a:xfrm>
                <a:off x="3875654" y="3762711"/>
                <a:ext cx="419948" cy="166989"/>
              </a:xfrm>
              <a:custGeom>
                <a:avLst/>
                <a:gdLst>
                  <a:gd name="connsiteX0" fmla="*/ 419949 w 419948"/>
                  <a:gd name="connsiteY0" fmla="*/ 85970 h 166989"/>
                  <a:gd name="connsiteX1" fmla="*/ 194313 w 419948"/>
                  <a:gd name="connsiteY1" fmla="*/ 85970 h 166989"/>
                  <a:gd name="connsiteX2" fmla="*/ 194313 w 419948"/>
                  <a:gd name="connsiteY2" fmla="*/ 85970 h 166989"/>
                  <a:gd name="connsiteX3" fmla="*/ 162039 w 419948"/>
                  <a:gd name="connsiteY3" fmla="*/ 0 h 166989"/>
                  <a:gd name="connsiteX4" fmla="*/ 87684 w 419948"/>
                  <a:gd name="connsiteY4" fmla="*/ 166989 h 166989"/>
                  <a:gd name="connsiteX5" fmla="*/ 40557 w 419948"/>
                  <a:gd name="connsiteY5" fmla="*/ 85970 h 166989"/>
                  <a:gd name="connsiteX6" fmla="*/ 40462 w 419948"/>
                  <a:gd name="connsiteY6" fmla="*/ 85970 h 166989"/>
                  <a:gd name="connsiteX7" fmla="*/ 0 w 419948"/>
                  <a:gd name="connsiteY7" fmla="*/ 85970 h 16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948" h="166989">
                    <a:moveTo>
                      <a:pt x="419949" y="85970"/>
                    </a:moveTo>
                    <a:lnTo>
                      <a:pt x="194313" y="85970"/>
                    </a:lnTo>
                    <a:lnTo>
                      <a:pt x="194313" y="85970"/>
                    </a:lnTo>
                    <a:lnTo>
                      <a:pt x="162039" y="0"/>
                    </a:lnTo>
                    <a:lnTo>
                      <a:pt x="87684" y="166989"/>
                    </a:lnTo>
                    <a:lnTo>
                      <a:pt x="40557" y="85970"/>
                    </a:lnTo>
                    <a:lnTo>
                      <a:pt x="40462" y="85970"/>
                    </a:lnTo>
                    <a:lnTo>
                      <a:pt x="0" y="85970"/>
                    </a:lnTo>
                  </a:path>
                </a:pathLst>
              </a:custGeom>
              <a:grpFill/>
              <a:ln w="6350" cap="rnd">
                <a:solidFill>
                  <a:srgbClr val="267AC0"/>
                </a:solidFill>
                <a:prstDash val="solid"/>
                <a:round/>
              </a:ln>
            </p:spPr>
            <p:txBody>
              <a:bodyPr rtlCol="0" anchor="ctr"/>
              <a:lstStyle/>
              <a:p>
                <a:pPr defTabSz="457200"/>
                <a:endParaRPr lang="en-US" sz="1500">
                  <a:solidFill>
                    <a:srgbClr val="3F3F3F"/>
                  </a:solidFill>
                  <a:latin typeface="CVS Health Sans"/>
                </a:endParaRPr>
              </a:p>
            </p:txBody>
          </p:sp>
        </p:grpSp>
      </p:grpSp>
      <p:grpSp>
        <p:nvGrpSpPr>
          <p:cNvPr id="33" name="Group 32">
            <a:extLst>
              <a:ext uri="{FF2B5EF4-FFF2-40B4-BE49-F238E27FC236}">
                <a16:creationId xmlns:a16="http://schemas.microsoft.com/office/drawing/2014/main" id="{672D3FF6-1272-262E-6FDA-ED8A0D8784A0}"/>
              </a:ext>
            </a:extLst>
          </p:cNvPr>
          <p:cNvGrpSpPr/>
          <p:nvPr/>
        </p:nvGrpSpPr>
        <p:grpSpPr>
          <a:xfrm>
            <a:off x="4164698" y="4110981"/>
            <a:ext cx="3099520" cy="784214"/>
            <a:chOff x="4164698" y="4110981"/>
            <a:chExt cx="3099520" cy="784214"/>
          </a:xfrm>
        </p:grpSpPr>
        <p:grpSp>
          <p:nvGrpSpPr>
            <p:cNvPr id="27" name="Group 26">
              <a:extLst>
                <a:ext uri="{FF2B5EF4-FFF2-40B4-BE49-F238E27FC236}">
                  <a16:creationId xmlns:a16="http://schemas.microsoft.com/office/drawing/2014/main" id="{6BD2642D-564C-1CEF-8A61-99E76604CCE8}"/>
                </a:ext>
              </a:extLst>
            </p:cNvPr>
            <p:cNvGrpSpPr/>
            <p:nvPr/>
          </p:nvGrpSpPr>
          <p:grpSpPr>
            <a:xfrm>
              <a:off x="4164698" y="4110981"/>
              <a:ext cx="3099520" cy="784214"/>
              <a:chOff x="4164698" y="2274055"/>
              <a:chExt cx="3099520" cy="784214"/>
            </a:xfrm>
          </p:grpSpPr>
          <p:sp>
            <p:nvSpPr>
              <p:cNvPr id="28" name="Rectangle 27">
                <a:extLst>
                  <a:ext uri="{FF2B5EF4-FFF2-40B4-BE49-F238E27FC236}">
                    <a16:creationId xmlns:a16="http://schemas.microsoft.com/office/drawing/2014/main" id="{394CAC93-3B88-449C-A766-B3BB489B2A73}"/>
                  </a:ext>
                </a:extLst>
              </p:cNvPr>
              <p:cNvSpPr/>
              <p:nvPr/>
            </p:nvSpPr>
            <p:spPr bwMode="gray">
              <a:xfrm>
                <a:off x="4551156" y="2274056"/>
                <a:ext cx="2713062" cy="784213"/>
              </a:xfrm>
              <a:prstGeom prst="rect">
                <a:avLst/>
              </a:prstGeom>
              <a:solidFill>
                <a:srgbClr val="E9E9E9"/>
              </a:solidFill>
              <a:ln>
                <a:no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r>
                  <a:rPr lang="en-US" sz="1200" b="1">
                    <a:solidFill>
                      <a:srgbClr val="0B315E"/>
                    </a:solidFill>
                    <a:latin typeface="CVS Health Sans"/>
                  </a:rPr>
                  <a:t>CSP Egress Expansion</a:t>
                </a:r>
              </a:p>
            </p:txBody>
          </p:sp>
          <p:sp>
            <p:nvSpPr>
              <p:cNvPr id="29" name="Oval 28">
                <a:extLst>
                  <a:ext uri="{FF2B5EF4-FFF2-40B4-BE49-F238E27FC236}">
                    <a16:creationId xmlns:a16="http://schemas.microsoft.com/office/drawing/2014/main" id="{D2725B6C-D748-3775-ECD6-E63C4CB55EE7}"/>
                  </a:ext>
                </a:extLst>
              </p:cNvPr>
              <p:cNvSpPr/>
              <p:nvPr/>
            </p:nvSpPr>
            <p:spPr bwMode="gray">
              <a:xfrm>
                <a:off x="4164698" y="2274055"/>
                <a:ext cx="784215" cy="784214"/>
              </a:xfrm>
              <a:prstGeom prst="ellipse">
                <a:avLst/>
              </a:prstGeom>
              <a:solidFill>
                <a:schemeClr val="bg1"/>
              </a:solidFill>
              <a:ln>
                <a:solidFill>
                  <a:srgbClr val="E9E9E9"/>
                </a:solidFill>
                <a:miter lim="800000"/>
              </a:ln>
              <a:effectLst/>
            </p:spPr>
            <p:style>
              <a:lnRef idx="1">
                <a:schemeClr val="accent1"/>
              </a:lnRef>
              <a:fillRef idx="3">
                <a:schemeClr val="accent1"/>
              </a:fillRef>
              <a:effectRef idx="2">
                <a:schemeClr val="accent1"/>
              </a:effectRef>
              <a:fontRef idx="minor">
                <a:schemeClr val="lt1"/>
              </a:fontRef>
            </p:style>
            <p:txBody>
              <a:bodyPr lIns="457200" tIns="91440" bIns="91440" rtlCol="0" anchor="ctr"/>
              <a:lstStyle/>
              <a:p>
                <a:pPr defTabSz="457200"/>
                <a:endParaRPr lang="en-US" sz="1200" b="1">
                  <a:solidFill>
                    <a:srgbClr val="FFFFFF"/>
                  </a:solidFill>
                  <a:latin typeface="CVS Health Sans"/>
                </a:endParaRPr>
              </a:p>
            </p:txBody>
          </p:sp>
        </p:grpSp>
        <p:pic>
          <p:nvPicPr>
            <p:cNvPr id="32" name="Graphic 31" descr="Maximize with solid fill">
              <a:extLst>
                <a:ext uri="{FF2B5EF4-FFF2-40B4-BE49-F238E27FC236}">
                  <a16:creationId xmlns:a16="http://schemas.microsoft.com/office/drawing/2014/main" id="{857CB1CC-8D4D-04CA-2EC6-B885FA86863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45292" y="4278599"/>
              <a:ext cx="429672" cy="429672"/>
            </a:xfrm>
            <a:prstGeom prst="rect">
              <a:avLst/>
            </a:prstGeom>
          </p:spPr>
        </p:pic>
      </p:grpSp>
    </p:spTree>
    <p:extLst>
      <p:ext uri="{BB962C8B-B14F-4D97-AF65-F5344CB8AC3E}">
        <p14:creationId xmlns:p14="http://schemas.microsoft.com/office/powerpoint/2010/main" val="274977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B3AE0-25C4-B39A-6AE6-C095D577206C}"/>
            </a:ext>
          </a:extLst>
        </p:cNvPr>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4DD17F8C-530F-5316-A5C5-A8A2F0BDEE98}"/>
              </a:ext>
            </a:extLst>
          </p:cNvPr>
          <p:cNvSpPr/>
          <p:nvPr/>
        </p:nvSpPr>
        <p:spPr bwMode="gray">
          <a:xfrm>
            <a:off x="573088" y="1517786"/>
            <a:ext cx="3796982" cy="713232"/>
          </a:xfrm>
          <a:prstGeom prst="snip1Rect">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8" name="Rectangle: Single Corner Snipped 7">
            <a:extLst>
              <a:ext uri="{FF2B5EF4-FFF2-40B4-BE49-F238E27FC236}">
                <a16:creationId xmlns:a16="http://schemas.microsoft.com/office/drawing/2014/main" id="{5244DA1A-2208-15EB-C784-804ABAE5E7CF}"/>
              </a:ext>
            </a:extLst>
          </p:cNvPr>
          <p:cNvSpPr/>
          <p:nvPr/>
        </p:nvSpPr>
        <p:spPr bwMode="gray">
          <a:xfrm>
            <a:off x="4384040" y="1517786"/>
            <a:ext cx="7238048" cy="713232"/>
          </a:xfrm>
          <a:prstGeom prst="snip1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sp>
        <p:nvSpPr>
          <p:cNvPr id="7" name="Title 6">
            <a:extLst>
              <a:ext uri="{FF2B5EF4-FFF2-40B4-BE49-F238E27FC236}">
                <a16:creationId xmlns:a16="http://schemas.microsoft.com/office/drawing/2014/main" id="{CA783196-68AD-722D-1DCA-640BFA043969}"/>
              </a:ext>
            </a:extLst>
          </p:cNvPr>
          <p:cNvSpPr>
            <a:spLocks noGrp="1"/>
          </p:cNvSpPr>
          <p:nvPr>
            <p:ph type="title"/>
          </p:nvPr>
        </p:nvSpPr>
        <p:spPr/>
        <p:txBody>
          <a:bodyPr/>
          <a:lstStyle/>
          <a:p>
            <a:r>
              <a:rPr lang="en-US">
                <a:latin typeface="+mj-lt"/>
              </a:rPr>
              <a:t>Zero Trust Projects – SecEng</a:t>
            </a:r>
          </a:p>
        </p:txBody>
      </p:sp>
      <p:grpSp>
        <p:nvGrpSpPr>
          <p:cNvPr id="2" name="Group 1">
            <a:extLst>
              <a:ext uri="{FF2B5EF4-FFF2-40B4-BE49-F238E27FC236}">
                <a16:creationId xmlns:a16="http://schemas.microsoft.com/office/drawing/2014/main" id="{57BEDC9A-EECB-D116-69E5-7EF216D4E975}"/>
              </a:ext>
            </a:extLst>
          </p:cNvPr>
          <p:cNvGrpSpPr/>
          <p:nvPr/>
        </p:nvGrpSpPr>
        <p:grpSpPr>
          <a:xfrm>
            <a:off x="3720281" y="1645885"/>
            <a:ext cx="403267" cy="403267"/>
            <a:chOff x="5441940" y="1916049"/>
            <a:chExt cx="403267" cy="403267"/>
          </a:xfrm>
        </p:grpSpPr>
        <p:sp>
          <p:nvSpPr>
            <p:cNvPr id="16" name="Oval 15">
              <a:extLst>
                <a:ext uri="{FF2B5EF4-FFF2-40B4-BE49-F238E27FC236}">
                  <a16:creationId xmlns:a16="http://schemas.microsoft.com/office/drawing/2014/main" id="{0B566DF4-0FAE-AAB7-A4C0-CB70F0A17736}"/>
                </a:ext>
              </a:extLst>
            </p:cNvPr>
            <p:cNvSpPr/>
            <p:nvPr/>
          </p:nvSpPr>
          <p:spPr bwMode="gray">
            <a:xfrm>
              <a:off x="5441940" y="1916049"/>
              <a:ext cx="403267" cy="403267"/>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18" name="Graphic 17">
              <a:extLst>
                <a:ext uri="{FF2B5EF4-FFF2-40B4-BE49-F238E27FC236}">
                  <a16:creationId xmlns:a16="http://schemas.microsoft.com/office/drawing/2014/main" id="{AEA84E8D-52D0-6761-0C24-4633D3860609}"/>
                </a:ext>
              </a:extLst>
            </p:cNvPr>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4315" y="2008424"/>
              <a:ext cx="218517" cy="218517"/>
            </a:xfrm>
            <a:prstGeom prst="rect">
              <a:avLst/>
            </a:prstGeom>
          </p:spPr>
        </p:pic>
      </p:grpSp>
      <p:grpSp>
        <p:nvGrpSpPr>
          <p:cNvPr id="3" name="Group 2">
            <a:extLst>
              <a:ext uri="{FF2B5EF4-FFF2-40B4-BE49-F238E27FC236}">
                <a16:creationId xmlns:a16="http://schemas.microsoft.com/office/drawing/2014/main" id="{A5080E82-BFC6-1F58-D664-EE5973564B71}"/>
              </a:ext>
            </a:extLst>
          </p:cNvPr>
          <p:cNvGrpSpPr/>
          <p:nvPr/>
        </p:nvGrpSpPr>
        <p:grpSpPr>
          <a:xfrm>
            <a:off x="11013219" y="1645885"/>
            <a:ext cx="403267" cy="403267"/>
            <a:chOff x="11013219" y="1916049"/>
            <a:chExt cx="403267" cy="403267"/>
          </a:xfrm>
        </p:grpSpPr>
        <p:sp>
          <p:nvSpPr>
            <p:cNvPr id="17" name="Oval 16">
              <a:extLst>
                <a:ext uri="{FF2B5EF4-FFF2-40B4-BE49-F238E27FC236}">
                  <a16:creationId xmlns:a16="http://schemas.microsoft.com/office/drawing/2014/main" id="{0979B98B-DABE-623D-38F4-17A95B7CA298}"/>
                </a:ext>
              </a:extLst>
            </p:cNvPr>
            <p:cNvSpPr/>
            <p:nvPr/>
          </p:nvSpPr>
          <p:spPr bwMode="gray">
            <a:xfrm>
              <a:off x="11013219" y="1916049"/>
              <a:ext cx="403267" cy="403267"/>
            </a:xfrm>
            <a:prstGeom prst="ellipse">
              <a:avLst/>
            </a:prstGeom>
            <a:solidFill>
              <a:schemeClr val="bg1"/>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CVS Health Sans"/>
                <a:ea typeface="+mn-ea"/>
                <a:cs typeface="+mn-cs"/>
              </a:endParaRPr>
            </a:p>
          </p:txBody>
        </p:sp>
        <p:pic>
          <p:nvPicPr>
            <p:cNvPr id="19" name="Graphic 18">
              <a:extLst>
                <a:ext uri="{FF2B5EF4-FFF2-40B4-BE49-F238E27FC236}">
                  <a16:creationId xmlns:a16="http://schemas.microsoft.com/office/drawing/2014/main" id="{2C9D0CFC-19C7-5EF7-4FB4-6026BD35C7E7}"/>
                </a:ext>
              </a:extLst>
            </p:cNvPr>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94668" y="1997498"/>
              <a:ext cx="240369" cy="240369"/>
            </a:xfrm>
            <a:prstGeom prst="rect">
              <a:avLst/>
            </a:prstGeom>
          </p:spPr>
        </p:pic>
      </p:grpSp>
      <p:sp>
        <p:nvSpPr>
          <p:cNvPr id="5" name="Text Placeholder 4">
            <a:extLst>
              <a:ext uri="{FF2B5EF4-FFF2-40B4-BE49-F238E27FC236}">
                <a16:creationId xmlns:a16="http://schemas.microsoft.com/office/drawing/2014/main" id="{47A321D3-898E-DAC7-953C-B2E327095C16}"/>
              </a:ext>
            </a:extLst>
          </p:cNvPr>
          <p:cNvSpPr txBox="1">
            <a:spLocks/>
          </p:cNvSpPr>
          <p:nvPr/>
        </p:nvSpPr>
        <p:spPr>
          <a:xfrm>
            <a:off x="574496" y="1083036"/>
            <a:ext cx="11047592" cy="492254"/>
          </a:xfrm>
          <a:prstGeom prst="rect">
            <a:avLst/>
          </a:prstGeom>
        </p:spPr>
        <p:txBody>
          <a:bodyPr lIns="0" tIns="0" rIns="0" bIns="0"/>
          <a:lstStyle>
            <a:lvl1pPr marL="0" indent="0" algn="l" defTabSz="914400" rtl="0" eaLnBrk="1" latinLnBrk="0" hangingPunct="1">
              <a:lnSpc>
                <a:spcPts val="2020"/>
              </a:lnSpc>
              <a:spcBef>
                <a:spcPts val="1000"/>
              </a:spcBef>
              <a:buClr>
                <a:schemeClr val="accent4"/>
              </a:buClr>
              <a:buFont typeface="Arial" panose="020B0604020202020204" pitchFamily="34" charset="0"/>
              <a:buNone/>
              <a:defRPr sz="1600" b="0" i="0" kern="1200">
                <a:solidFill>
                  <a:schemeClr val="tx2">
                    <a:lumMod val="50000"/>
                  </a:schemeClr>
                </a:solidFill>
                <a:latin typeface="Uniform" panose="02000000000000000000" pitchFamily="2" charset="77"/>
                <a:ea typeface="+mn-ea"/>
                <a:cs typeface="+mn-cs"/>
              </a:defRPr>
            </a:lvl1pPr>
            <a:lvl2pPr marL="4572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2pPr>
            <a:lvl3pPr marL="9144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3pPr>
            <a:lvl4pPr marL="13716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4pPr>
            <a:lvl5pPr marL="1828800" indent="0" algn="l" defTabSz="914400" rtl="0" eaLnBrk="1" latinLnBrk="0" hangingPunct="1">
              <a:lnSpc>
                <a:spcPts val="2020"/>
              </a:lnSpc>
              <a:spcBef>
                <a:spcPts val="500"/>
              </a:spcBef>
              <a:buFont typeface="Arial" panose="020B0604020202020204" pitchFamily="34" charset="0"/>
              <a:buNone/>
              <a:defRPr sz="1600" b="0" i="0" kern="1200">
                <a:solidFill>
                  <a:schemeClr val="tx1">
                    <a:lumMod val="75000"/>
                    <a:lumOff val="25000"/>
                  </a:schemeClr>
                </a:solidFill>
                <a:latin typeface="Uniform"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00B8F5"/>
              </a:buClr>
              <a:buSzTx/>
              <a:buFont typeface="Arial" panose="020B0604020202020204" pitchFamily="34" charset="0"/>
              <a:buNone/>
              <a:tabLst/>
              <a:defRPr/>
            </a:pPr>
            <a:r>
              <a:rPr kumimoji="0" lang="en-GB" sz="1400" b="0" i="0" u="none" strike="noStrike" kern="1200" cap="none" spc="0" normalizeH="0" baseline="0" noProof="0">
                <a:ln>
                  <a:noFill/>
                </a:ln>
                <a:solidFill>
                  <a:schemeClr val="tx1"/>
                </a:solidFill>
                <a:effectLst/>
                <a:uLnTx/>
                <a:uFillTx/>
                <a:latin typeface="CVS Health Sans"/>
                <a:ea typeface="+mn-ea"/>
                <a:cs typeface="Arial" panose="020B0604020202020204" pitchFamily="34" charset="0"/>
              </a:rPr>
              <a:t>SecEn</a:t>
            </a:r>
            <a:r>
              <a:rPr lang="en-GB" sz="1400">
                <a:solidFill>
                  <a:schemeClr val="tx1"/>
                </a:solidFill>
                <a:latin typeface="CVS Health Sans"/>
                <a:cs typeface="Arial" panose="020B0604020202020204" pitchFamily="34" charset="0"/>
              </a:rPr>
              <a:t>g is driving key projects that enable progress across the Zero Trust program.</a:t>
            </a:r>
            <a:endParaRPr kumimoji="0" lang="en-GB" sz="1400" b="0" i="0" u="none" strike="noStrike" kern="1200" cap="none" spc="0" normalizeH="0" baseline="0" noProof="0">
              <a:ln>
                <a:noFill/>
              </a:ln>
              <a:solidFill>
                <a:schemeClr val="tx1"/>
              </a:solidFill>
              <a:effectLst/>
              <a:uLnTx/>
              <a:uFillTx/>
              <a:latin typeface="CVS Health Sans"/>
              <a:ea typeface="+mn-ea"/>
              <a:cs typeface="Arial" panose="020B0604020202020204" pitchFamily="34" charset="0"/>
            </a:endParaRPr>
          </a:p>
        </p:txBody>
      </p:sp>
      <p:graphicFrame>
        <p:nvGraphicFramePr>
          <p:cNvPr id="11" name="Content Placeholder 3">
            <a:extLst>
              <a:ext uri="{FF2B5EF4-FFF2-40B4-BE49-F238E27FC236}">
                <a16:creationId xmlns:a16="http://schemas.microsoft.com/office/drawing/2014/main" id="{D64F896E-6F27-9DB2-A653-E8B327F5FFA0}"/>
              </a:ext>
            </a:extLst>
          </p:cNvPr>
          <p:cNvGraphicFramePr>
            <a:graphicFrameLocks/>
          </p:cNvGraphicFramePr>
          <p:nvPr>
            <p:extLst>
              <p:ext uri="{D42A27DB-BD31-4B8C-83A1-F6EECF244321}">
                <p14:modId xmlns:p14="http://schemas.microsoft.com/office/powerpoint/2010/main" val="1373827656"/>
              </p:ext>
            </p:extLst>
          </p:nvPr>
        </p:nvGraphicFramePr>
        <p:xfrm>
          <a:off x="574673" y="1761064"/>
          <a:ext cx="11044239" cy="4236082"/>
        </p:xfrm>
        <a:graphic>
          <a:graphicData uri="http://schemas.openxmlformats.org/drawingml/2006/table">
            <a:tbl>
              <a:tblPr/>
              <a:tblGrid>
                <a:gridCol w="3800258">
                  <a:extLst>
                    <a:ext uri="{9D8B030D-6E8A-4147-A177-3AD203B41FA5}">
                      <a16:colId xmlns:a16="http://schemas.microsoft.com/office/drawing/2014/main" val="2069419387"/>
                    </a:ext>
                  </a:extLst>
                </a:gridCol>
                <a:gridCol w="7243981">
                  <a:extLst>
                    <a:ext uri="{9D8B030D-6E8A-4147-A177-3AD203B41FA5}">
                      <a16:colId xmlns:a16="http://schemas.microsoft.com/office/drawing/2014/main" val="486954029"/>
                    </a:ext>
                  </a:extLst>
                </a:gridCol>
              </a:tblGrid>
              <a:tr h="437023">
                <a:tc>
                  <a:txBody>
                    <a:bodyPr/>
                    <a:lstStyle/>
                    <a:p>
                      <a:pPr defTabSz="457200">
                        <a:spcBef>
                          <a:spcPts val="600"/>
                        </a:spcBef>
                      </a:pPr>
                      <a:r>
                        <a:rPr lang="en-US" sz="1600" b="1">
                          <a:solidFill>
                            <a:srgbClr val="FFFFFF"/>
                          </a:solidFill>
                          <a:latin typeface="+mn-lt"/>
                          <a:ea typeface="Calibri" panose="020F0502020204030204" pitchFamily="34" charset="0"/>
                          <a:cs typeface="Calibri" panose="020F0502020204030204" pitchFamily="34" charset="0"/>
                        </a:rPr>
                        <a:t>Zero Trust Project</a:t>
                      </a:r>
                    </a:p>
                  </a:txBody>
                  <a:tcPr marL="18288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defTabSz="457200">
                        <a:spcBef>
                          <a:spcPts val="600"/>
                        </a:spcBef>
                      </a:pPr>
                      <a:r>
                        <a:rPr lang="en-US" sz="1600" b="1">
                          <a:solidFill>
                            <a:srgbClr val="FFFFFF"/>
                          </a:solidFill>
                          <a:latin typeface="+mn-lt"/>
                          <a:ea typeface="Calibri" panose="020F0502020204030204" pitchFamily="34" charset="0"/>
                          <a:cs typeface="Calibri" panose="020F0502020204030204" pitchFamily="34" charset="0"/>
                        </a:rPr>
                        <a:t>Project Description </a:t>
                      </a:r>
                      <a:r>
                        <a:rPr lang="en-US" sz="1200" i="1">
                          <a:solidFill>
                            <a:srgbClr val="FFFFFF"/>
                          </a:solidFill>
                          <a:latin typeface="+mn-lt"/>
                          <a:ea typeface="Calibri" panose="020F0502020204030204" pitchFamily="34" charset="0"/>
                          <a:cs typeface="Calibri" panose="020F0502020204030204" pitchFamily="34" charset="0"/>
                        </a:rPr>
                        <a:t>(Condensed)</a:t>
                      </a:r>
                    </a:p>
                  </a:txBody>
                  <a:tcPr marL="18288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948719721"/>
                  </a:ext>
                </a:extLst>
              </a:tr>
              <a:tr h="612890">
                <a:tc>
                  <a:txBody>
                    <a:bodyPr/>
                    <a:lstStyle/>
                    <a:p>
                      <a:pPr marL="0" algn="l" defTabSz="457063" rtl="0" eaLnBrk="1" fontAlgn="ctr" latinLnBrk="0" hangingPunct="1"/>
                      <a:r>
                        <a:rPr lang="en-US" sz="1200" b="1" kern="1500">
                          <a:solidFill>
                            <a:schemeClr val="tx1"/>
                          </a:solidFill>
                          <a:effectLst/>
                          <a:latin typeface="+mn-lt"/>
                          <a:ea typeface="+mn-ea"/>
                          <a:cs typeface="+mn-cs"/>
                        </a:rPr>
                        <a:t>Firewall Refresh</a:t>
                      </a:r>
                    </a:p>
                  </a:txBody>
                  <a:tcPr marL="18288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kern="1500">
                          <a:solidFill>
                            <a:schemeClr val="tx1"/>
                          </a:solidFill>
                          <a:effectLst/>
                          <a:latin typeface="+mn-lt"/>
                          <a:ea typeface="+mn-ea"/>
                          <a:cs typeface="+mn-cs"/>
                        </a:rPr>
                        <a:t>Modernize firewall infrastructure to ensure high availability support business continuity, maintain audit and PCI compliance. </a:t>
                      </a:r>
                    </a:p>
                    <a:p>
                      <a:pPr marL="0" marR="0" lvl="0" indent="0" algn="l" defTabSz="457063" rtl="0" eaLnBrk="1" fontAlgn="ctr" latinLnBrk="0" hangingPunct="1">
                        <a:lnSpc>
                          <a:spcPct val="100000"/>
                        </a:lnSpc>
                        <a:spcBef>
                          <a:spcPts val="0"/>
                        </a:spcBef>
                        <a:spcAft>
                          <a:spcPts val="0"/>
                        </a:spcAft>
                        <a:buClrTx/>
                        <a:buSzTx/>
                        <a:buFontTx/>
                        <a:buNone/>
                        <a:tabLst/>
                        <a:defRPr/>
                      </a:pPr>
                      <a:r>
                        <a:rPr lang="en-US" sz="1100" kern="1500">
                          <a:solidFill>
                            <a:schemeClr val="tx1"/>
                          </a:solidFill>
                          <a:effectLst/>
                          <a:latin typeface="+mn-lt"/>
                          <a:ea typeface="+mn-ea"/>
                          <a:cs typeface="+mn-cs"/>
                        </a:rPr>
                        <a:t>Next Gen Palo Alto Firewalls will safeguard the CVS brand – strengthening Zero Trust perimeter across CVS.</a:t>
                      </a:r>
                    </a:p>
                  </a:txBody>
                  <a:tcPr marL="18288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143370398"/>
                  </a:ext>
                </a:extLst>
              </a:tr>
              <a:tr h="608887">
                <a:tc>
                  <a:txBody>
                    <a:bodyPr/>
                    <a:lstStyle/>
                    <a:p>
                      <a:pPr marL="0" algn="l" defTabSz="457063" rtl="0" eaLnBrk="1" fontAlgn="ctr" latinLnBrk="0" hangingPunct="1">
                        <a:spcBef>
                          <a:spcPts val="600"/>
                        </a:spcBef>
                      </a:pPr>
                      <a:r>
                        <a:rPr lang="en-US" sz="1200" b="1" kern="1500">
                          <a:solidFill>
                            <a:schemeClr val="tx1"/>
                          </a:solidFill>
                          <a:effectLst/>
                          <a:latin typeface="+mn-lt"/>
                          <a:ea typeface="+mn-ea"/>
                          <a:cs typeface="+mn-cs"/>
                        </a:rPr>
                        <a:t>CrowdStrike Firewall Refinement </a:t>
                      </a:r>
                    </a:p>
                  </a:txBody>
                  <a:tcPr marL="18288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457200" fontAlgn="ctr">
                        <a:spcAft>
                          <a:spcPts val="300"/>
                        </a:spcAft>
                        <a:buClr>
                          <a:srgbClr val="3F3F3F"/>
                        </a:buClr>
                        <a:defRPr/>
                      </a:pPr>
                      <a:r>
                        <a:rPr lang="en-US" sz="1100">
                          <a:solidFill>
                            <a:srgbClr val="3F3F3F"/>
                          </a:solidFill>
                          <a:latin typeface="+mn-lt"/>
                          <a:ea typeface="Calibri"/>
                          <a:cs typeface="Calibri"/>
                        </a:rPr>
                        <a:t>Refining and greatly simplifying CrowdStrike firewall policies for workstations in 2026.</a:t>
                      </a:r>
                    </a:p>
                  </a:txBody>
                  <a:tcPr marL="18288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5405725"/>
                  </a:ext>
                </a:extLst>
              </a:tr>
              <a:tr h="612890">
                <a:tc>
                  <a:txBody>
                    <a:bodyPr/>
                    <a:lstStyle/>
                    <a:p>
                      <a:pPr marL="0" algn="l" defTabSz="457063" rtl="0" eaLnBrk="1" fontAlgn="ctr" latinLnBrk="0" hangingPunct="1">
                        <a:spcBef>
                          <a:spcPts val="600"/>
                        </a:spcBef>
                      </a:pPr>
                      <a:r>
                        <a:rPr lang="en-US" sz="1200" b="1" kern="1500">
                          <a:solidFill>
                            <a:schemeClr val="tx1"/>
                          </a:solidFill>
                          <a:effectLst/>
                          <a:latin typeface="+mn-lt"/>
                          <a:ea typeface="+mn-ea"/>
                          <a:cs typeface="+mn-cs"/>
                        </a:rPr>
                        <a:t>3</a:t>
                      </a:r>
                      <a:r>
                        <a:rPr lang="en-US" sz="1200" b="1" kern="1500" baseline="30000">
                          <a:solidFill>
                            <a:schemeClr val="tx1"/>
                          </a:solidFill>
                          <a:effectLst/>
                          <a:latin typeface="+mn-lt"/>
                          <a:ea typeface="+mn-ea"/>
                          <a:cs typeface="+mn-cs"/>
                        </a:rPr>
                        <a:t>rd</a:t>
                      </a:r>
                      <a:r>
                        <a:rPr lang="en-US" sz="1200" b="1" kern="1500">
                          <a:solidFill>
                            <a:schemeClr val="tx1"/>
                          </a:solidFill>
                          <a:effectLst/>
                          <a:latin typeface="+mn-lt"/>
                          <a:ea typeface="+mn-ea"/>
                          <a:cs typeface="+mn-cs"/>
                        </a:rPr>
                        <a:t>  Party Landing Zone</a:t>
                      </a:r>
                    </a:p>
                  </a:txBody>
                  <a:tcPr marL="18288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100">
                          <a:solidFill>
                            <a:srgbClr val="3F3F3F"/>
                          </a:solidFill>
                          <a:latin typeface="+mn-lt"/>
                          <a:ea typeface="Calibri"/>
                          <a:cs typeface="Calibri"/>
                        </a:rPr>
                        <a:t>Design, build and implement  a centralized landing platform for all external parties. This will accomplish isolation, security, and compliance. Deliver a dashboard for simple third-party access and enforce Zero Trust principles. </a:t>
                      </a:r>
                    </a:p>
                  </a:txBody>
                  <a:tcPr marL="18288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4166853763"/>
                  </a:ext>
                </a:extLst>
              </a:tr>
              <a:tr h="612890">
                <a:tc>
                  <a:txBody>
                    <a:bodyPr/>
                    <a:lstStyle/>
                    <a:p>
                      <a:pPr marL="0" algn="l" defTabSz="457063" rtl="0" eaLnBrk="1" fontAlgn="ctr" latinLnBrk="0" hangingPunct="1">
                        <a:spcBef>
                          <a:spcPts val="600"/>
                        </a:spcBef>
                      </a:pPr>
                      <a:r>
                        <a:rPr lang="en-US" sz="1200" b="1" kern="1500">
                          <a:solidFill>
                            <a:schemeClr val="tx1"/>
                          </a:solidFill>
                          <a:effectLst/>
                          <a:latin typeface="+mn-lt"/>
                          <a:ea typeface="+mn-ea"/>
                          <a:cs typeface="+mn-cs"/>
                        </a:rPr>
                        <a:t>Forescout Network Access</a:t>
                      </a:r>
                      <a:br>
                        <a:rPr lang="en-US" sz="1200" b="1" kern="1500">
                          <a:solidFill>
                            <a:schemeClr val="tx1"/>
                          </a:solidFill>
                          <a:effectLst/>
                          <a:latin typeface="+mn-lt"/>
                          <a:ea typeface="+mn-ea"/>
                          <a:cs typeface="+mn-cs"/>
                        </a:rPr>
                      </a:br>
                      <a:r>
                        <a:rPr lang="en-US" sz="1200" b="1" kern="1500">
                          <a:solidFill>
                            <a:schemeClr val="tx1"/>
                          </a:solidFill>
                          <a:effectLst/>
                          <a:latin typeface="+mn-lt"/>
                          <a:ea typeface="+mn-ea"/>
                          <a:cs typeface="+mn-cs"/>
                        </a:rPr>
                        <a:t>Control (NAC) Platform</a:t>
                      </a:r>
                    </a:p>
                  </a:txBody>
                  <a:tcPr marL="18288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457200">
                        <a:spcAft>
                          <a:spcPts val="300"/>
                        </a:spcAft>
                        <a:buClr>
                          <a:srgbClr val="3F3F3F"/>
                        </a:buClr>
                        <a:defRPr/>
                      </a:pPr>
                      <a:r>
                        <a:rPr lang="en-US" sz="1100">
                          <a:solidFill>
                            <a:srgbClr val="3F3F3F"/>
                          </a:solidFill>
                          <a:latin typeface="+mn-lt"/>
                          <a:ea typeface="Calibri"/>
                          <a:cs typeface="Calibri"/>
                        </a:rPr>
                        <a:t>Enhance Forescout Network Access Control (NAC) platform to improve network visibility, enforce secure access, reduce and cyber threats.</a:t>
                      </a:r>
                      <a:r>
                        <a:rPr kumimoji="0" lang="en-US" sz="1100" b="0" i="0" u="none" strike="noStrike" kern="1500" cap="none" spc="0" normalizeH="0" baseline="0">
                          <a:ln>
                            <a:noFill/>
                          </a:ln>
                          <a:solidFill>
                            <a:srgbClr val="3F3F3F"/>
                          </a:solidFill>
                          <a:effectLst/>
                          <a:uLnTx/>
                          <a:uFillTx/>
                          <a:latin typeface="+mn-lt"/>
                          <a:ea typeface="Calibri"/>
                          <a:cs typeface="Calibri"/>
                        </a:rPr>
                        <a:t> Expand posture and compliance validation for all devices and ensure the hardware/software foundation supports Zero Trust access controls. </a:t>
                      </a:r>
                      <a:endParaRPr kumimoji="0" lang="en-US" sz="1100" b="0" i="0" u="none" strike="noStrike" kern="1200" cap="none" spc="0" normalizeH="0" baseline="0" noProof="0">
                        <a:ln>
                          <a:noFill/>
                        </a:ln>
                        <a:solidFill>
                          <a:srgbClr val="3F3F3F"/>
                        </a:solidFill>
                        <a:effectLst/>
                        <a:uLnTx/>
                        <a:uFillTx/>
                        <a:latin typeface="+mn-lt"/>
                        <a:ea typeface="Calibri"/>
                        <a:cs typeface="Calibri"/>
                      </a:endParaRPr>
                    </a:p>
                  </a:txBody>
                  <a:tcPr marL="18288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61968509"/>
                  </a:ext>
                </a:extLst>
              </a:tr>
              <a:tr h="440024">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b="1" kern="1500">
                          <a:solidFill>
                            <a:schemeClr val="tx1"/>
                          </a:solidFill>
                          <a:effectLst/>
                          <a:latin typeface="+mn-lt"/>
                          <a:ea typeface="+mn-ea"/>
                          <a:cs typeface="+mn-cs"/>
                        </a:rPr>
                        <a:t>Network Micro-Segmentation</a:t>
                      </a:r>
                    </a:p>
                  </a:txBody>
                  <a:tcPr marL="18288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defTabSz="457200">
                        <a:spcAft>
                          <a:spcPts val="300"/>
                        </a:spcAft>
                        <a:buClr>
                          <a:srgbClr val="3F3F3F"/>
                        </a:buClr>
                        <a:defRPr/>
                      </a:pPr>
                      <a:r>
                        <a:rPr lang="en-US" sz="1100">
                          <a:solidFill>
                            <a:srgbClr val="3F3F3F"/>
                          </a:solidFill>
                          <a:latin typeface="+mn-lt"/>
                          <a:ea typeface="Calibri"/>
                          <a:cs typeface="Calibri"/>
                        </a:rPr>
                        <a:t>Micro-Segmentation Implementation Project aims to enhance the security posture of our organization's network infrastructure by deploying a micro-segmentation strategy. </a:t>
                      </a:r>
                    </a:p>
                  </a:txBody>
                  <a:tcPr marL="18288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2529839096"/>
                  </a:ext>
                </a:extLst>
              </a:tr>
              <a:tr h="471454">
                <a:tc>
                  <a:txBody>
                    <a:bodyPr/>
                    <a:lstStyle/>
                    <a:p>
                      <a:pPr marL="0" marR="0" lvl="0" indent="0" algn="l" defTabSz="457063" rtl="0" eaLnBrk="1" fontAlgn="ctr" latinLnBrk="0" hangingPunct="1">
                        <a:lnSpc>
                          <a:spcPct val="100000"/>
                        </a:lnSpc>
                        <a:spcBef>
                          <a:spcPts val="0"/>
                        </a:spcBef>
                        <a:spcAft>
                          <a:spcPts val="0"/>
                        </a:spcAft>
                        <a:buClrTx/>
                        <a:buSzTx/>
                        <a:buFontTx/>
                        <a:buNone/>
                        <a:tabLst/>
                        <a:defRPr/>
                      </a:pPr>
                      <a:r>
                        <a:rPr lang="en-US" sz="1200" b="1" kern="1500">
                          <a:solidFill>
                            <a:schemeClr val="tx1"/>
                          </a:solidFill>
                          <a:effectLst/>
                          <a:latin typeface="+mn-lt"/>
                          <a:ea typeface="+mn-ea"/>
                          <a:cs typeface="+mn-cs"/>
                        </a:rPr>
                        <a:t>Data Center Egress</a:t>
                      </a:r>
                      <a:br>
                        <a:rPr lang="en-US" sz="1200" b="1" kern="1500">
                          <a:solidFill>
                            <a:schemeClr val="tx1"/>
                          </a:solidFill>
                          <a:effectLst/>
                          <a:latin typeface="+mn-lt"/>
                          <a:ea typeface="+mn-ea"/>
                          <a:cs typeface="+mn-cs"/>
                        </a:rPr>
                      </a:br>
                      <a:r>
                        <a:rPr lang="en-US" sz="1200" b="1" kern="1500">
                          <a:solidFill>
                            <a:schemeClr val="tx1"/>
                          </a:solidFill>
                          <a:effectLst/>
                          <a:latin typeface="+mn-lt"/>
                          <a:ea typeface="+mn-ea"/>
                          <a:cs typeface="+mn-cs"/>
                        </a:rPr>
                        <a:t>Security Modernization</a:t>
                      </a:r>
                    </a:p>
                  </a:txBody>
                  <a:tcPr marL="18288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defTabSz="457200">
                        <a:spcAft>
                          <a:spcPts val="300"/>
                        </a:spcAft>
                        <a:buClr>
                          <a:srgbClr val="3F3F3F"/>
                        </a:buClr>
                        <a:defRPr/>
                      </a:pPr>
                      <a:r>
                        <a:rPr lang="en-US" sz="1100">
                          <a:solidFill>
                            <a:srgbClr val="3F3F3F"/>
                          </a:solidFill>
                          <a:latin typeface="+mn-lt"/>
                          <a:ea typeface="Calibri"/>
                          <a:cs typeface="Calibri"/>
                        </a:rPr>
                        <a:t>Centralized and modernize proxy and DLP controls for DC Egress. Zscaler deployed for CSP Egress in 2025, using Zscaler for DC egress will provide consistent data protection controls for DC egress. </a:t>
                      </a:r>
                    </a:p>
                  </a:txBody>
                  <a:tcPr marL="18288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62245604"/>
                  </a:ext>
                </a:extLst>
              </a:tr>
              <a:tr h="440024">
                <a:tc>
                  <a:txBody>
                    <a:bodyPr/>
                    <a:lstStyle/>
                    <a:p>
                      <a:pPr marL="0" algn="l" defTabSz="457063" rtl="0" eaLnBrk="1" fontAlgn="ctr" latinLnBrk="0" hangingPunct="1">
                        <a:spcBef>
                          <a:spcPts val="600"/>
                        </a:spcBef>
                      </a:pPr>
                      <a:r>
                        <a:rPr lang="en-US" sz="1200" b="1" kern="1500">
                          <a:solidFill>
                            <a:schemeClr val="tx1"/>
                          </a:solidFill>
                          <a:effectLst/>
                          <a:latin typeface="+mn-lt"/>
                          <a:ea typeface="+mn-ea"/>
                          <a:cs typeface="+mn-cs"/>
                        </a:rPr>
                        <a:t>CSP Egress Expansion</a:t>
                      </a:r>
                    </a:p>
                  </a:txBody>
                  <a:tcPr marL="18288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tc>
                  <a:txBody>
                    <a:bodyPr/>
                    <a:lstStyle/>
                    <a:p>
                      <a:pPr defTabSz="457200" fontAlgn="ctr">
                        <a:spcAft>
                          <a:spcPts val="300"/>
                        </a:spcAft>
                        <a:buClr>
                          <a:srgbClr val="3F3F3F"/>
                        </a:buClr>
                        <a:defRPr/>
                      </a:pPr>
                      <a:r>
                        <a:rPr lang="en-US" sz="1100">
                          <a:solidFill>
                            <a:srgbClr val="3F3F3F"/>
                          </a:solidFill>
                          <a:latin typeface="+mn-lt"/>
                          <a:ea typeface="Calibri"/>
                          <a:cs typeface="Calibri"/>
                        </a:rPr>
                        <a:t>Advance cloud security posture for remaining Non-Prod and Prod CSP subscriptions through egress routing cutover to Zscaler.</a:t>
                      </a:r>
                    </a:p>
                  </a:txBody>
                  <a:tcPr marL="18288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9E9E9"/>
                    </a:solidFill>
                  </a:tcPr>
                </a:tc>
                <a:extLst>
                  <a:ext uri="{0D108BD9-81ED-4DB2-BD59-A6C34878D82A}">
                    <a16:rowId xmlns:a16="http://schemas.microsoft.com/office/drawing/2014/main" val="2411242648"/>
                  </a:ext>
                </a:extLst>
              </a:tr>
            </a:tbl>
          </a:graphicData>
        </a:graphic>
      </p:graphicFrame>
    </p:spTree>
    <p:extLst>
      <p:ext uri="{BB962C8B-B14F-4D97-AF65-F5344CB8AC3E}">
        <p14:creationId xmlns:p14="http://schemas.microsoft.com/office/powerpoint/2010/main" val="7834259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4.pptx" id="{5CA5D1FB-423B-4DB9-AA4A-1D74D36661A3}" vid="{1C619D71-CCC8-452F-82D4-26D04016AD60}"/>
    </a:ext>
  </a:extLst>
</a:theme>
</file>

<file path=ppt/theme/theme10.xml><?xml version="1.0" encoding="utf-8"?>
<a:theme xmlns:a="http://schemas.openxmlformats.org/drawingml/2006/main" name="5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4.pptx" id="{17B4E7BB-E03B-4581-9F91-7523BEF8B5CD}" vid="{8E91E68B-2896-46CF-9AF2-48D5D855EB74}"/>
    </a:ext>
  </a:extLst>
</a:theme>
</file>

<file path=ppt/theme/theme11.xml><?xml version="1.0" encoding="utf-8"?>
<a:theme xmlns:a="http://schemas.openxmlformats.org/drawingml/2006/main" name="6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ptx" id="{0CFAC41B-D437-4648-BFE8-CAE5DD42459E}" vid="{670D7D19-FB7C-4763-8D71-B2E6621812A8}"/>
    </a:ext>
  </a:extLst>
</a:theme>
</file>

<file path=ppt/theme/theme12.xml><?xml version="1.0" encoding="utf-8"?>
<a:theme xmlns:a="http://schemas.openxmlformats.org/drawingml/2006/main" name="1_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4.pptx" id="{5CA5D1FB-423B-4DB9-AA4A-1D74D36661A3}" vid="{1C619D71-CCC8-452F-82D4-26D04016AD60}"/>
    </a:ext>
  </a:extLst>
</a:theme>
</file>

<file path=ppt/theme/theme13.xml><?xml version="1.0" encoding="utf-8"?>
<a:theme xmlns:a="http://schemas.openxmlformats.org/drawingml/2006/main" name="7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ptx" id="{0CFAC41B-D437-4648-BFE8-CAE5DD42459E}" vid="{670D7D19-FB7C-4763-8D71-B2E6621812A8}"/>
    </a:ext>
  </a:extLst>
</a:theme>
</file>

<file path=ppt/theme/theme14.xml><?xml version="1.0" encoding="utf-8"?>
<a:theme xmlns:a="http://schemas.openxmlformats.org/drawingml/2006/main" name="1_CVS_Health_PPT_Executive_Template1">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ptx" id="{0CFAC41B-D437-4648-BFE8-CAE5DD42459E}" vid="{670D7D19-FB7C-4763-8D71-B2E6621812A8}"/>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ptx" id="{0CFAC41B-D437-4648-BFE8-CAE5DD42459E}" vid="{670D7D19-FB7C-4763-8D71-B2E6621812A8}"/>
    </a:ext>
  </a:extLst>
</a:theme>
</file>

<file path=ppt/theme/theme3.xml><?xml version="1.0" encoding="utf-8"?>
<a:theme xmlns:a="http://schemas.openxmlformats.org/drawingml/2006/main" name="3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ptx" id="{0CFAC41B-D437-4648-BFE8-CAE5DD42459E}" vid="{670D7D19-FB7C-4763-8D71-B2E6621812A8}"/>
    </a:ext>
  </a:extLst>
</a:theme>
</file>

<file path=ppt/theme/theme4.xml><?xml version="1.0" encoding="utf-8"?>
<a:theme xmlns:a="http://schemas.openxmlformats.org/drawingml/2006/main" name="1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ptx" id="{0CFAC41B-D437-4648-BFE8-CAE5DD42459E}" vid="{670D7D19-FB7C-4763-8D71-B2E6621812A8}"/>
    </a:ext>
  </a:extLst>
</a:theme>
</file>

<file path=ppt/theme/theme5.xml><?xml version="1.0" encoding="utf-8"?>
<a:theme xmlns:a="http://schemas.openxmlformats.org/drawingml/2006/main" name="17_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4.pptx" id="{75A23A7C-F2C4-4DB3-99F4-DFE340943194}" vid="{00D76F50-79EA-408C-B73D-B640A26F2073}"/>
    </a:ext>
  </a:extLst>
</a:theme>
</file>

<file path=ppt/theme/theme6.xml><?xml version="1.0" encoding="utf-8"?>
<a:theme xmlns:a="http://schemas.openxmlformats.org/drawingml/2006/main" name="4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5.pptx" id="{0CFAC41B-D437-4648-BFE8-CAE5DD42459E}" vid="{670D7D19-FB7C-4763-8D71-B2E6621812A8}"/>
    </a:ext>
  </a:extLst>
</a:theme>
</file>

<file path=ppt/theme/theme7.xml><?xml version="1.0" encoding="utf-8"?>
<a:theme xmlns:a="http://schemas.openxmlformats.org/drawingml/2006/main" name="2_CVS_Health_PPT_Executive_Template">
  <a:themeElements>
    <a:clrScheme name="CVS Health">
      <a:dk1>
        <a:srgbClr val="000000"/>
      </a:dk1>
      <a:lt1>
        <a:srgbClr val="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xecutive_Widescreen_Template_01_2024.pptx" id="{17B4E7BB-E03B-4581-9F91-7523BEF8B5CD}" vid="{8E91E68B-2896-46CF-9AF2-48D5D855EB74}"/>
    </a:ext>
  </a:extLst>
</a:theme>
</file>

<file path=ppt/theme/theme8.xml><?xml version="1.0" encoding="utf-8"?>
<a:theme xmlns:a="http://schemas.openxmlformats.org/drawingml/2006/main" name="3_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Presentation2" id="{6F9D073B-8B7E-4CCD-B454-11736666544F}" vid="{CB0E54E2-5236-4DAF-8398-713F6E87C91A}"/>
    </a:ext>
  </a:extLst>
</a:theme>
</file>

<file path=ppt/theme/theme9.xml><?xml version="1.0" encoding="utf-8"?>
<a:theme xmlns:a="http://schemas.openxmlformats.org/drawingml/2006/main" name="3_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3" id="{7EFCD1C1-A5D7-5B46-AC73-73A868C74675}" vid="{2EBBD54E-5354-8642-8C39-02E7761E12C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92465795EBB9408C0C0D20385D91E6" ma:contentTypeVersion="10" ma:contentTypeDescription="Create a new document." ma:contentTypeScope="" ma:versionID="ed0ae186850722135ef511f99790e3ce">
  <xsd:schema xmlns:xsd="http://www.w3.org/2001/XMLSchema" xmlns:xs="http://www.w3.org/2001/XMLSchema" xmlns:p="http://schemas.microsoft.com/office/2006/metadata/properties" xmlns:ns2="dca08cd6-5c67-4a53-ae4b-eaa88817bed6" xmlns:ns3="99a2ef18-c8cd-49da-8630-976f1bc75179" targetNamespace="http://schemas.microsoft.com/office/2006/metadata/properties" ma:root="true" ma:fieldsID="2f5d45deb49a2ef9a5db77ba67b3e5a2" ns2:_="" ns3:_="">
    <xsd:import namespace="dca08cd6-5c67-4a53-ae4b-eaa88817bed6"/>
    <xsd:import namespace="99a2ef18-c8cd-49da-8630-976f1bc7517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a08cd6-5c67-4a53-ae4b-eaa88817be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773e5d3-86f4-436a-b35a-a9b626cf631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9a2ef18-c8cd-49da-8630-976f1bc7517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943dcc2-be7a-496c-9ccc-b9b681fb66cc}" ma:internalName="TaxCatchAll" ma:showField="CatchAllData" ma:web="99a2ef18-c8cd-49da-8630-976f1bc751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ca08cd6-5c67-4a53-ae4b-eaa88817bed6">
      <Terms xmlns="http://schemas.microsoft.com/office/infopath/2007/PartnerControls"/>
    </lcf76f155ced4ddcb4097134ff3c332f>
    <TaxCatchAll xmlns="99a2ef18-c8cd-49da-8630-976f1bc75179" xsi:nil="true"/>
  </documentManagement>
</p:properties>
</file>

<file path=customXml/itemProps1.xml><?xml version="1.0" encoding="utf-8"?>
<ds:datastoreItem xmlns:ds="http://schemas.openxmlformats.org/officeDocument/2006/customXml" ds:itemID="{CE26E034-AA8B-4FE6-8263-0EC178DEAD70}">
  <ds:schemaRefs>
    <ds:schemaRef ds:uri="99a2ef18-c8cd-49da-8630-976f1bc75179"/>
    <ds:schemaRef ds:uri="dca08cd6-5c67-4a53-ae4b-eaa88817bed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692069DE-BAA4-4ECD-9F91-1EB5BB03D5EF}">
  <ds:schemaRefs>
    <ds:schemaRef ds:uri="http://schemas.microsoft.com/sharepoint/v3/contenttype/forms"/>
  </ds:schemaRefs>
</ds:datastoreItem>
</file>

<file path=customXml/itemProps3.xml><?xml version="1.0" encoding="utf-8"?>
<ds:datastoreItem xmlns:ds="http://schemas.openxmlformats.org/officeDocument/2006/customXml" ds:itemID="{FC40A997-5D8D-4D90-BC7C-D5124B6222A7}">
  <ds:schemaRefs>
    <ds:schemaRef ds:uri="http://purl.org/dc/dcmitype/"/>
    <ds:schemaRef ds:uri="http://schemas.microsoft.com/office/2006/documentManagement/types"/>
    <ds:schemaRef ds:uri="http://schemas.microsoft.com/office/2006/metadata/properties"/>
    <ds:schemaRef ds:uri="dca08cd6-5c67-4a53-ae4b-eaa88817bed6"/>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 ds:uri="99a2ef18-c8cd-49da-8630-976f1bc75179"/>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3130</Words>
  <Application>Microsoft Macintosh PowerPoint</Application>
  <PresentationFormat>Widescreen</PresentationFormat>
  <Paragraphs>438</Paragraphs>
  <Slides>19</Slides>
  <Notes>18</Notes>
  <HiddenSlides>4</HiddenSlides>
  <MMClips>0</MMClips>
  <ScaleCrop>false</ScaleCrop>
  <HeadingPairs>
    <vt:vector size="8" baseType="variant">
      <vt:variant>
        <vt:lpstr>Fonts Used</vt:lpstr>
      </vt:variant>
      <vt:variant>
        <vt:i4>9</vt:i4>
      </vt:variant>
      <vt:variant>
        <vt:lpstr>Theme</vt:lpstr>
      </vt:variant>
      <vt:variant>
        <vt:i4>14</vt:i4>
      </vt:variant>
      <vt:variant>
        <vt:lpstr>Embedded OLE Servers</vt:lpstr>
      </vt:variant>
      <vt:variant>
        <vt:i4>1</vt:i4>
      </vt:variant>
      <vt:variant>
        <vt:lpstr>Slide Titles</vt:lpstr>
      </vt:variant>
      <vt:variant>
        <vt:i4>19</vt:i4>
      </vt:variant>
    </vt:vector>
  </HeadingPairs>
  <TitlesOfParts>
    <vt:vector size="43" baseType="lpstr">
      <vt:lpstr>Aptos</vt:lpstr>
      <vt:lpstr>Arial</vt:lpstr>
      <vt:lpstr>Calibri</vt:lpstr>
      <vt:lpstr>CVS Health Sans</vt:lpstr>
      <vt:lpstr>CVS Health Sans Light</vt:lpstr>
      <vt:lpstr>CVS Health Sans Medium</vt:lpstr>
      <vt:lpstr>KPMG Bold</vt:lpstr>
      <vt:lpstr>Wingdings</vt:lpstr>
      <vt:lpstr>Wingdings 2</vt:lpstr>
      <vt:lpstr>CVS_Health_PPT_Everyday_Widescreen_Template</vt:lpstr>
      <vt:lpstr>CVS_Health_PPT_Executive_Template</vt:lpstr>
      <vt:lpstr>3_CVS_Health_PPT_Executive_Template</vt:lpstr>
      <vt:lpstr>1_CVS_Health_PPT_Executive_Template</vt:lpstr>
      <vt:lpstr>17_CVS_Health_PPT_Everyday_Widescreen_Template</vt:lpstr>
      <vt:lpstr>4_CVS_Health_PPT_Executive_Template</vt:lpstr>
      <vt:lpstr>2_CVS_Health_PPT_Executive_Template</vt:lpstr>
      <vt:lpstr>3_KPMG Widescreen [16:9] Feb 2022</vt:lpstr>
      <vt:lpstr>3_CVS_Health_PPT_Everyday_Widescreen_Template</vt:lpstr>
      <vt:lpstr>5_CVS_Health_PPT_Executive_Template</vt:lpstr>
      <vt:lpstr>6_CVS_Health_PPT_Executive_Template</vt:lpstr>
      <vt:lpstr>1_CVS_Health_PPT_Everyday_Widescreen_Template</vt:lpstr>
      <vt:lpstr>7_CVS_Health_PPT_Executive_Template</vt:lpstr>
      <vt:lpstr>1_CVS_Health_PPT_Executive_Template1</vt:lpstr>
      <vt:lpstr>think-cell Slide</vt:lpstr>
      <vt:lpstr>Zero Trust Program</vt:lpstr>
      <vt:lpstr>Agenda</vt:lpstr>
      <vt:lpstr>Zero Trust Security Principles</vt:lpstr>
      <vt:lpstr>CISA Zero Trust Model</vt:lpstr>
      <vt:lpstr>Our Zero Trust Framework</vt:lpstr>
      <vt:lpstr>CVS Zero Trust Goals</vt:lpstr>
      <vt:lpstr>Creating a Unified View of Zero Trust</vt:lpstr>
      <vt:lpstr>Zero Trust Security Program</vt:lpstr>
      <vt:lpstr>Zero Trust Projects – SecEng</vt:lpstr>
      <vt:lpstr>Zero Trust Projects - SecOps</vt:lpstr>
      <vt:lpstr>Program Alignment to ISTS ZT Capabilities</vt:lpstr>
      <vt:lpstr>Program Alignment to ISTS ZT Capabilities</vt:lpstr>
      <vt:lpstr>Dependencies (1/2)</vt:lpstr>
      <vt:lpstr>Dependencies (2/3)</vt:lpstr>
      <vt:lpstr>Dependencies (3/3)</vt:lpstr>
      <vt:lpstr>Progress + Next Steps</vt:lpstr>
      <vt:lpstr>Introduction to Zero Trust</vt:lpstr>
      <vt:lpstr>SecEng Zero Trust OKRs</vt:lpstr>
      <vt:lpstr>SecOps Zero Trust OKRs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 Trust Deep Dive</dc:title>
  <dc:creator/>
  <cp:lastModifiedBy>Martin, Michael J</cp:lastModifiedBy>
  <cp:revision>1</cp:revision>
  <dcterms:created xsi:type="dcterms:W3CDTF">2026-02-02T22:48:32Z</dcterms:created>
  <dcterms:modified xsi:type="dcterms:W3CDTF">2026-02-17T19:14:34Z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0x010100E992465795EBB9408C0C0D20385D91E6</vt:lpwstr>
  </property>
  <property fmtid="{D5CDD505-2E9C-101B-9397-08002B2CF9AE}" pid="3" name="MSIP_Label_1ecdf243-b9b0-4f63-8694-76742e4201b7_Enabled">
    <vt:lpwstr>true</vt:lpwstr>
  </property>
  <property fmtid="{D5CDD505-2E9C-101B-9397-08002B2CF9AE}" pid="4" name="MSIP_Label_1ecdf243-b9b0-4f63-8694-76742e4201b7_SetDate">
    <vt:lpwstr>2026-02-02T22:48:49Z</vt:lpwstr>
  </property>
  <property fmtid="{D5CDD505-2E9C-101B-9397-08002B2CF9AE}" pid="5" name="MSIP_Label_1ecdf243-b9b0-4f63-8694-76742e4201b7_Method">
    <vt:lpwstr>Standard</vt:lpwstr>
  </property>
  <property fmtid="{D5CDD505-2E9C-101B-9397-08002B2CF9AE}" pid="6" name="MSIP_Label_1ecdf243-b9b0-4f63-8694-76742e4201b7_Name">
    <vt:lpwstr>Proprietary general</vt:lpwstr>
  </property>
  <property fmtid="{D5CDD505-2E9C-101B-9397-08002B2CF9AE}" pid="7" name="MSIP_Label_1ecdf243-b9b0-4f63-8694-76742e4201b7_SiteId">
    <vt:lpwstr>fabb61b8-3afe-4e75-b934-a47f782b8cd7</vt:lpwstr>
  </property>
  <property fmtid="{D5CDD505-2E9C-101B-9397-08002B2CF9AE}" pid="8" name="MSIP_Label_1ecdf243-b9b0-4f63-8694-76742e4201b7_ActionId">
    <vt:lpwstr>01effa74-309b-4bd0-87bd-79e7453ab211</vt:lpwstr>
  </property>
  <property fmtid="{D5CDD505-2E9C-101B-9397-08002B2CF9AE}" pid="9" name="MSIP_Label_1ecdf243-b9b0-4f63-8694-76742e4201b7_ContentBits">
    <vt:lpwstr>0</vt:lpwstr>
  </property>
  <property fmtid="{D5CDD505-2E9C-101B-9397-08002B2CF9AE}" pid="10" name="MSIP_Label_1ecdf243-b9b0-4f63-8694-76742e4201b7_Tag">
    <vt:lpwstr>10, 3, 0, 2</vt:lpwstr>
  </property>
  <property fmtid="{D5CDD505-2E9C-101B-9397-08002B2CF9AE}" pid="11" name="MediaServiceImageTags">
    <vt:lpwstr/>
  </property>
</Properties>
</file>